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2FCE30-BEBB-45C8-93A9-4FB844F946C7}" v="2" dt="2023-12-07T18:28:33.175"/>
    <p1510:client id="{9566F394-1FAA-4838-9DB0-2D1BD67E3900}" v="136" dt="2023-12-07T18:24:44.232"/>
    <p1510:client id="{D939C935-58E2-4C41-80E6-794A9FEE8CDD}" v="246" dt="2023-12-07T17:51:03.715"/>
    <p1510:client id="{E7C39044-6076-4055-88A4-066B0FF5D230}" v="3" dt="2023-12-07T18:42:45.5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Денис П'єнтак" userId="bcd3b93598ce61bb" providerId="Windows Live" clId="Web-{952FCE30-BEBB-45C8-93A9-4FB844F946C7}"/>
    <pc:docChg chg="addSld delSld">
      <pc:chgData name="Денис П'єнтак" userId="bcd3b93598ce61bb" providerId="Windows Live" clId="Web-{952FCE30-BEBB-45C8-93A9-4FB844F946C7}" dt="2023-12-07T18:28:33.175" v="1"/>
      <pc:docMkLst>
        <pc:docMk/>
      </pc:docMkLst>
      <pc:sldChg chg="new del">
        <pc:chgData name="Денис П'єнтак" userId="bcd3b93598ce61bb" providerId="Windows Live" clId="Web-{952FCE30-BEBB-45C8-93A9-4FB844F946C7}" dt="2023-12-07T18:28:33.175" v="1"/>
        <pc:sldMkLst>
          <pc:docMk/>
          <pc:sldMk cId="1212564137" sldId="267"/>
        </pc:sldMkLst>
      </pc:sldChg>
    </pc:docChg>
  </pc:docChgLst>
  <pc:docChgLst>
    <pc:chgData name="Денис П'єнтак" userId="bcd3b93598ce61bb" providerId="Windows Live" clId="Web-{D939C935-58E2-4C41-80E6-794A9FEE8CDD}"/>
    <pc:docChg chg="addSld modSld">
      <pc:chgData name="Денис П'єнтак" userId="bcd3b93598ce61bb" providerId="Windows Live" clId="Web-{D939C935-58E2-4C41-80E6-794A9FEE8CDD}" dt="2023-12-07T17:51:03.715" v="294" actId="20577"/>
      <pc:docMkLst>
        <pc:docMk/>
      </pc:docMkLst>
      <pc:sldChg chg="addSp modSp mod setBg">
        <pc:chgData name="Денис П'єнтак" userId="bcd3b93598ce61bb" providerId="Windows Live" clId="Web-{D939C935-58E2-4C41-80E6-794A9FEE8CDD}" dt="2023-12-07T17:22:23.295" v="54"/>
        <pc:sldMkLst>
          <pc:docMk/>
          <pc:sldMk cId="3930024240" sldId="256"/>
        </pc:sldMkLst>
        <pc:spChg chg="mod">
          <ac:chgData name="Денис П'єнтак" userId="bcd3b93598ce61bb" providerId="Windows Live" clId="Web-{D939C935-58E2-4C41-80E6-794A9FEE8CDD}" dt="2023-12-07T17:22:23.295" v="54"/>
          <ac:spMkLst>
            <pc:docMk/>
            <pc:sldMk cId="3930024240" sldId="256"/>
            <ac:spMk id="2" creationId="{00000000-0000-0000-0000-000000000000}"/>
          </ac:spMkLst>
        </pc:spChg>
        <pc:spChg chg="mod">
          <ac:chgData name="Денис П'єнтак" userId="bcd3b93598ce61bb" providerId="Windows Live" clId="Web-{D939C935-58E2-4C41-80E6-794A9FEE8CDD}" dt="2023-12-07T17:22:23.295" v="54"/>
          <ac:spMkLst>
            <pc:docMk/>
            <pc:sldMk cId="3930024240" sldId="256"/>
            <ac:spMk id="3" creationId="{00000000-0000-0000-0000-000000000000}"/>
          </ac:spMkLst>
        </pc:spChg>
        <pc:spChg chg="add">
          <ac:chgData name="Денис П'єнтак" userId="bcd3b93598ce61bb" providerId="Windows Live" clId="Web-{D939C935-58E2-4C41-80E6-794A9FEE8CDD}" dt="2023-12-07T17:22:23.295" v="54"/>
          <ac:spMkLst>
            <pc:docMk/>
            <pc:sldMk cId="3930024240" sldId="256"/>
            <ac:spMk id="8" creationId="{C3896A03-3945-419A-B66B-4EE266EDD152}"/>
          </ac:spMkLst>
        </pc:spChg>
        <pc:spChg chg="add">
          <ac:chgData name="Денис П'єнтак" userId="bcd3b93598ce61bb" providerId="Windows Live" clId="Web-{D939C935-58E2-4C41-80E6-794A9FEE8CDD}" dt="2023-12-07T17:22:23.295" v="54"/>
          <ac:spMkLst>
            <pc:docMk/>
            <pc:sldMk cId="3930024240" sldId="256"/>
            <ac:spMk id="10" creationId="{B34F5AD2-EDBD-4BBD-A55C-EAFFD0C7097A}"/>
          </ac:spMkLst>
        </pc:spChg>
      </pc:sldChg>
      <pc:sldChg chg="addSp modSp new mod setBg setClrOvrMap">
        <pc:chgData name="Денис П'єнтак" userId="bcd3b93598ce61bb" providerId="Windows Live" clId="Web-{D939C935-58E2-4C41-80E6-794A9FEE8CDD}" dt="2023-12-07T17:27:06.071" v="97" actId="20577"/>
        <pc:sldMkLst>
          <pc:docMk/>
          <pc:sldMk cId="2665631487" sldId="257"/>
        </pc:sldMkLst>
        <pc:spChg chg="mod">
          <ac:chgData name="Денис П'єнтак" userId="bcd3b93598ce61bb" providerId="Windows Live" clId="Web-{D939C935-58E2-4C41-80E6-794A9FEE8CDD}" dt="2023-12-07T17:26:48.429" v="95"/>
          <ac:spMkLst>
            <pc:docMk/>
            <pc:sldMk cId="2665631487" sldId="257"/>
            <ac:spMk id="2" creationId="{48473149-DACA-A593-4526-2F21C79F052D}"/>
          </ac:spMkLst>
        </pc:spChg>
        <pc:spChg chg="mod">
          <ac:chgData name="Денис П'єнтак" userId="bcd3b93598ce61bb" providerId="Windows Live" clId="Web-{D939C935-58E2-4C41-80E6-794A9FEE8CDD}" dt="2023-12-07T17:27:06.071" v="97" actId="20577"/>
          <ac:spMkLst>
            <pc:docMk/>
            <pc:sldMk cId="2665631487" sldId="257"/>
            <ac:spMk id="3" creationId="{258EC942-1A37-9C21-A259-E7B79E84C385}"/>
          </ac:spMkLst>
        </pc:spChg>
        <pc:spChg chg="add">
          <ac:chgData name="Денис П'єнтак" userId="bcd3b93598ce61bb" providerId="Windows Live" clId="Web-{D939C935-58E2-4C41-80E6-794A9FEE8CDD}" dt="2023-12-07T17:26:48.429" v="95"/>
          <ac:spMkLst>
            <pc:docMk/>
            <pc:sldMk cId="2665631487" sldId="257"/>
            <ac:spMk id="8" creationId="{A9CB0874-88B8-43D3-B0B6-C32F790F790D}"/>
          </ac:spMkLst>
        </pc:spChg>
        <pc:grpChg chg="add">
          <ac:chgData name="Денис П'єнтак" userId="bcd3b93598ce61bb" providerId="Windows Live" clId="Web-{D939C935-58E2-4C41-80E6-794A9FEE8CDD}" dt="2023-12-07T17:26:48.429" v="95"/>
          <ac:grpSpMkLst>
            <pc:docMk/>
            <pc:sldMk cId="2665631487" sldId="257"/>
            <ac:grpSpMk id="10" creationId="{4BFD067A-52BE-40EE-B7CA-391830B9A265}"/>
          </ac:grpSpMkLst>
        </pc:grpChg>
        <pc:grpChg chg="add">
          <ac:chgData name="Денис П'єнтак" userId="bcd3b93598ce61bb" providerId="Windows Live" clId="Web-{D939C935-58E2-4C41-80E6-794A9FEE8CDD}" dt="2023-12-07T17:26:48.429" v="95"/>
          <ac:grpSpMkLst>
            <pc:docMk/>
            <pc:sldMk cId="2665631487" sldId="257"/>
            <ac:grpSpMk id="14" creationId="{C15B8CC4-8CCE-428F-AE7E-28D178984CEC}"/>
          </ac:grpSpMkLst>
        </pc:grpChg>
      </pc:sldChg>
      <pc:sldChg chg="addSp delSp modSp new mod setBg">
        <pc:chgData name="Денис П'єнтак" userId="bcd3b93598ce61bb" providerId="Windows Live" clId="Web-{D939C935-58E2-4C41-80E6-794A9FEE8CDD}" dt="2023-12-07T17:51:03.715" v="294" actId="20577"/>
        <pc:sldMkLst>
          <pc:docMk/>
          <pc:sldMk cId="499443683" sldId="258"/>
        </pc:sldMkLst>
        <pc:spChg chg="mod">
          <ac:chgData name="Денис П'єнтак" userId="bcd3b93598ce61bb" providerId="Windows Live" clId="Web-{D939C935-58E2-4C41-80E6-794A9FEE8CDD}" dt="2023-12-07T17:50:30.464" v="289"/>
          <ac:spMkLst>
            <pc:docMk/>
            <pc:sldMk cId="499443683" sldId="258"/>
            <ac:spMk id="2" creationId="{671E1C63-79E3-BDB6-2CE6-1AB1AA426339}"/>
          </ac:spMkLst>
        </pc:spChg>
        <pc:spChg chg="mod ord">
          <ac:chgData name="Денис П'єнтак" userId="bcd3b93598ce61bb" providerId="Windows Live" clId="Web-{D939C935-58E2-4C41-80E6-794A9FEE8CDD}" dt="2023-12-07T17:51:03.715" v="294" actId="20577"/>
          <ac:spMkLst>
            <pc:docMk/>
            <pc:sldMk cId="499443683" sldId="258"/>
            <ac:spMk id="3" creationId="{DF932386-AE52-9E73-B356-990A73849C32}"/>
          </ac:spMkLst>
        </pc:spChg>
        <pc:spChg chg="add del">
          <ac:chgData name="Денис П'єнтак" userId="bcd3b93598ce61bb" providerId="Windows Live" clId="Web-{D939C935-58E2-4C41-80E6-794A9FEE8CDD}" dt="2023-12-07T17:31:40.487" v="138"/>
          <ac:spMkLst>
            <pc:docMk/>
            <pc:sldMk cId="499443683" sldId="258"/>
            <ac:spMk id="8" creationId="{B6CDA21F-E7AF-4C75-8395-33F58D5B0E45}"/>
          </ac:spMkLst>
        </pc:spChg>
        <pc:spChg chg="add del">
          <ac:chgData name="Денис П'єнтак" userId="bcd3b93598ce61bb" providerId="Windows Live" clId="Web-{D939C935-58E2-4C41-80E6-794A9FEE8CDD}" dt="2023-12-07T17:31:48.284" v="142"/>
          <ac:spMkLst>
            <pc:docMk/>
            <pc:sldMk cId="499443683" sldId="258"/>
            <ac:spMk id="12" creationId="{CD9FE4EF-C4D8-49A0-B2FF-81D8DB7D8A24}"/>
          </ac:spMkLst>
        </pc:spChg>
        <pc:spChg chg="add del">
          <ac:chgData name="Денис П'єнтак" userId="bcd3b93598ce61bb" providerId="Windows Live" clId="Web-{D939C935-58E2-4C41-80E6-794A9FEE8CDD}" dt="2023-12-07T17:31:48.284" v="142"/>
          <ac:spMkLst>
            <pc:docMk/>
            <pc:sldMk cId="499443683" sldId="258"/>
            <ac:spMk id="14" creationId="{4300840D-0A0B-4512-BACA-B439D5B9C57C}"/>
          </ac:spMkLst>
        </pc:spChg>
        <pc:spChg chg="add del">
          <ac:chgData name="Денис П'єнтак" userId="bcd3b93598ce61bb" providerId="Windows Live" clId="Web-{D939C935-58E2-4C41-80E6-794A9FEE8CDD}" dt="2023-12-07T17:31:40.487" v="138"/>
          <ac:spMkLst>
            <pc:docMk/>
            <pc:sldMk cId="499443683" sldId="258"/>
            <ac:spMk id="15" creationId="{D5B0017B-2ECA-49AF-B397-DC140825DF8D}"/>
          </ac:spMkLst>
        </pc:spChg>
        <pc:spChg chg="add del">
          <ac:chgData name="Денис П'єнтак" userId="bcd3b93598ce61bb" providerId="Windows Live" clId="Web-{D939C935-58E2-4C41-80E6-794A9FEE8CDD}" dt="2023-12-07T17:31:48.284" v="142"/>
          <ac:spMkLst>
            <pc:docMk/>
            <pc:sldMk cId="499443683" sldId="258"/>
            <ac:spMk id="16" creationId="{D2B78728-A580-49A7-84F9-6EF6F583ADE0}"/>
          </ac:spMkLst>
        </pc:spChg>
        <pc:spChg chg="add del">
          <ac:chgData name="Денис П'єнтак" userId="bcd3b93598ce61bb" providerId="Windows Live" clId="Web-{D939C935-58E2-4C41-80E6-794A9FEE8CDD}" dt="2023-12-07T17:31:48.284" v="142"/>
          <ac:spMkLst>
            <pc:docMk/>
            <pc:sldMk cId="499443683" sldId="258"/>
            <ac:spMk id="18" creationId="{38FAA1A1-D861-433F-88FA-1E9D6FD31D11}"/>
          </ac:spMkLst>
        </pc:spChg>
        <pc:spChg chg="add del">
          <ac:chgData name="Денис П'єнтак" userId="bcd3b93598ce61bb" providerId="Windows Live" clId="Web-{D939C935-58E2-4C41-80E6-794A9FEE8CDD}" dt="2023-12-07T17:31:45.377" v="140"/>
          <ac:spMkLst>
            <pc:docMk/>
            <pc:sldMk cId="499443683" sldId="258"/>
            <ac:spMk id="19" creationId="{100EDD19-6802-4EC3-95CE-CFFAB042CFD6}"/>
          </ac:spMkLst>
        </pc:spChg>
        <pc:spChg chg="add del">
          <ac:chgData name="Денис П'єнтак" userId="bcd3b93598ce61bb" providerId="Windows Live" clId="Web-{D939C935-58E2-4C41-80E6-794A9FEE8CDD}" dt="2023-12-07T17:31:45.377" v="140"/>
          <ac:spMkLst>
            <pc:docMk/>
            <pc:sldMk cId="499443683" sldId="258"/>
            <ac:spMk id="20" creationId="{DB17E863-922E-4C26-BD64-E8FD41D28661}"/>
          </ac:spMkLst>
        </pc:spChg>
        <pc:spChg chg="add del">
          <ac:chgData name="Денис П'єнтак" userId="bcd3b93598ce61bb" providerId="Windows Live" clId="Web-{D939C935-58E2-4C41-80E6-794A9FEE8CDD}" dt="2023-12-07T17:31:48.284" v="142"/>
          <ac:spMkLst>
            <pc:docMk/>
            <pc:sldMk cId="499443683" sldId="258"/>
            <ac:spMk id="22" creationId="{09588DA8-065E-4F6F-8EFD-43104AB2E0CF}"/>
          </ac:spMkLst>
        </pc:spChg>
        <pc:spChg chg="add del">
          <ac:chgData name="Денис П'єнтак" userId="bcd3b93598ce61bb" providerId="Windows Live" clId="Web-{D939C935-58E2-4C41-80E6-794A9FEE8CDD}" dt="2023-12-07T17:31:48.284" v="142"/>
          <ac:spMkLst>
            <pc:docMk/>
            <pc:sldMk cId="499443683" sldId="258"/>
            <ac:spMk id="23" creationId="{C4285719-470E-454C-AF62-8323075F1F5B}"/>
          </ac:spMkLst>
        </pc:spChg>
        <pc:spChg chg="add del">
          <ac:chgData name="Денис П'єнтак" userId="bcd3b93598ce61bb" providerId="Windows Live" clId="Web-{D939C935-58E2-4C41-80E6-794A9FEE8CDD}" dt="2023-12-07T17:31:48.284" v="142"/>
          <ac:spMkLst>
            <pc:docMk/>
            <pc:sldMk cId="499443683" sldId="258"/>
            <ac:spMk id="24" creationId="{8D71EDA1-87BF-4D5D-AB79-F346FD19278A}"/>
          </ac:spMkLst>
        </pc:spChg>
        <pc:spChg chg="add del">
          <ac:chgData name="Денис П'єнтак" userId="bcd3b93598ce61bb" providerId="Windows Live" clId="Web-{D939C935-58E2-4C41-80E6-794A9FEE8CDD}" dt="2023-12-07T17:31:54.034" v="144"/>
          <ac:spMkLst>
            <pc:docMk/>
            <pc:sldMk cId="499443683" sldId="258"/>
            <ac:spMk id="26" creationId="{1B15ED52-F352-441B-82BF-E0EA34836D08}"/>
          </ac:spMkLst>
        </pc:spChg>
        <pc:spChg chg="add del">
          <ac:chgData name="Денис П'єнтак" userId="bcd3b93598ce61bb" providerId="Windows Live" clId="Web-{D939C935-58E2-4C41-80E6-794A9FEE8CDD}" dt="2023-12-07T17:31:54.034" v="144"/>
          <ac:spMkLst>
            <pc:docMk/>
            <pc:sldMk cId="499443683" sldId="258"/>
            <ac:spMk id="27" creationId="{3B2E3793-BFE6-45A2-9B7B-E18844431C99}"/>
          </ac:spMkLst>
        </pc:spChg>
        <pc:spChg chg="add del">
          <ac:chgData name="Денис П'єнтак" userId="bcd3b93598ce61bb" providerId="Windows Live" clId="Web-{D939C935-58E2-4C41-80E6-794A9FEE8CDD}" dt="2023-12-07T17:31:54.034" v="144"/>
          <ac:spMkLst>
            <pc:docMk/>
            <pc:sldMk cId="499443683" sldId="258"/>
            <ac:spMk id="28" creationId="{BC4C4868-CB8F-4AF9-9CDB-8108F2C19B67}"/>
          </ac:spMkLst>
        </pc:spChg>
        <pc:spChg chg="add del">
          <ac:chgData name="Денис П'єнтак" userId="bcd3b93598ce61bb" providerId="Windows Live" clId="Web-{D939C935-58E2-4C41-80E6-794A9FEE8CDD}" dt="2023-12-07T17:31:54.034" v="144"/>
          <ac:spMkLst>
            <pc:docMk/>
            <pc:sldMk cId="499443683" sldId="258"/>
            <ac:spMk id="29" creationId="{375E0459-6403-40CD-989D-56A4407CA12E}"/>
          </ac:spMkLst>
        </pc:spChg>
        <pc:spChg chg="add del">
          <ac:chgData name="Денис П'єнтак" userId="bcd3b93598ce61bb" providerId="Windows Live" clId="Web-{D939C935-58E2-4C41-80E6-794A9FEE8CDD}" dt="2023-12-07T17:31:54.034" v="144"/>
          <ac:spMkLst>
            <pc:docMk/>
            <pc:sldMk cId="499443683" sldId="258"/>
            <ac:spMk id="30" creationId="{53E5B1A8-3AC9-4BD1-9BBC-78CA94F2D1BA}"/>
          </ac:spMkLst>
        </pc:spChg>
        <pc:spChg chg="add del">
          <ac:chgData name="Денис П'єнтак" userId="bcd3b93598ce61bb" providerId="Windows Live" clId="Web-{D939C935-58E2-4C41-80E6-794A9FEE8CDD}" dt="2023-12-07T17:31:59.831" v="146"/>
          <ac:spMkLst>
            <pc:docMk/>
            <pc:sldMk cId="499443683" sldId="258"/>
            <ac:spMk id="32" creationId="{98DDA986-B6EE-4642-AC60-0490373E69D0}"/>
          </ac:spMkLst>
        </pc:spChg>
        <pc:spChg chg="add del">
          <ac:chgData name="Денис П'єнтак" userId="bcd3b93598ce61bb" providerId="Windows Live" clId="Web-{D939C935-58E2-4C41-80E6-794A9FEE8CDD}" dt="2023-12-07T17:31:59.831" v="146"/>
          <ac:spMkLst>
            <pc:docMk/>
            <pc:sldMk cId="499443683" sldId="258"/>
            <ac:spMk id="33" creationId="{80B62878-12EF-4E97-A284-47BAFC30DA2E}"/>
          </ac:spMkLst>
        </pc:spChg>
        <pc:spChg chg="add del">
          <ac:chgData name="Денис П'єнтак" userId="bcd3b93598ce61bb" providerId="Windows Live" clId="Web-{D939C935-58E2-4C41-80E6-794A9FEE8CDD}" dt="2023-12-07T17:31:59.831" v="146"/>
          <ac:spMkLst>
            <pc:docMk/>
            <pc:sldMk cId="499443683" sldId="258"/>
            <ac:spMk id="34" creationId="{6D79188D-1ED5-4705-B8C7-5D6FB7670AB3}"/>
          </ac:spMkLst>
        </pc:spChg>
        <pc:spChg chg="add del">
          <ac:chgData name="Денис П'єнтак" userId="bcd3b93598ce61bb" providerId="Windows Live" clId="Web-{D939C935-58E2-4C41-80E6-794A9FEE8CDD}" dt="2023-12-07T17:32:04.440" v="148"/>
          <ac:spMkLst>
            <pc:docMk/>
            <pc:sldMk cId="499443683" sldId="258"/>
            <ac:spMk id="36" creationId="{815925C2-A704-4D47-B1C1-3FCA52512EC1}"/>
          </ac:spMkLst>
        </pc:spChg>
        <pc:spChg chg="add del">
          <ac:chgData name="Денис П'єнтак" userId="bcd3b93598ce61bb" providerId="Windows Live" clId="Web-{D939C935-58E2-4C41-80E6-794A9FEE8CDD}" dt="2023-12-07T17:32:04.440" v="148"/>
          <ac:spMkLst>
            <pc:docMk/>
            <pc:sldMk cId="499443683" sldId="258"/>
            <ac:spMk id="37" creationId="{01D4315C-C23C-4FD3-98DF-08C29E2292A8}"/>
          </ac:spMkLst>
        </pc:spChg>
        <pc:spChg chg="add del">
          <ac:chgData name="Денис П'єнтак" userId="bcd3b93598ce61bb" providerId="Windows Live" clId="Web-{D939C935-58E2-4C41-80E6-794A9FEE8CDD}" dt="2023-12-07T17:32:07.019" v="150"/>
          <ac:spMkLst>
            <pc:docMk/>
            <pc:sldMk cId="499443683" sldId="258"/>
            <ac:spMk id="48" creationId="{979E27D9-03C7-44E2-9FF8-15D0C8506AF7}"/>
          </ac:spMkLst>
        </pc:spChg>
        <pc:spChg chg="add del">
          <ac:chgData name="Денис П'єнтак" userId="bcd3b93598ce61bb" providerId="Windows Live" clId="Web-{D939C935-58E2-4C41-80E6-794A9FEE8CDD}" dt="2023-12-07T17:32:07.019" v="150"/>
          <ac:spMkLst>
            <pc:docMk/>
            <pc:sldMk cId="499443683" sldId="258"/>
            <ac:spMk id="49" creationId="{EEBF1590-3B36-48EE-A89D-3B6F3CB256AB}"/>
          </ac:spMkLst>
        </pc:spChg>
        <pc:spChg chg="add del">
          <ac:chgData name="Денис П'єнтак" userId="bcd3b93598ce61bb" providerId="Windows Live" clId="Web-{D939C935-58E2-4C41-80E6-794A9FEE8CDD}" dt="2023-12-07T17:32:07.019" v="150"/>
          <ac:spMkLst>
            <pc:docMk/>
            <pc:sldMk cId="499443683" sldId="258"/>
            <ac:spMk id="50" creationId="{AC8F6C8C-AB5A-4548-942D-E3FD40ACBC49}"/>
          </ac:spMkLst>
        </pc:spChg>
        <pc:spChg chg="add del">
          <ac:chgData name="Денис П'єнтак" userId="bcd3b93598ce61bb" providerId="Windows Live" clId="Web-{D939C935-58E2-4C41-80E6-794A9FEE8CDD}" dt="2023-12-07T17:50:30.464" v="289"/>
          <ac:spMkLst>
            <pc:docMk/>
            <pc:sldMk cId="499443683" sldId="258"/>
            <ac:spMk id="52" creationId="{815925C2-A704-4D47-B1C1-3FCA52512EC1}"/>
          </ac:spMkLst>
        </pc:spChg>
        <pc:spChg chg="add del">
          <ac:chgData name="Денис П'єнтак" userId="bcd3b93598ce61bb" providerId="Windows Live" clId="Web-{D939C935-58E2-4C41-80E6-794A9FEE8CDD}" dt="2023-12-07T17:50:30.464" v="289"/>
          <ac:spMkLst>
            <pc:docMk/>
            <pc:sldMk cId="499443683" sldId="258"/>
            <ac:spMk id="53" creationId="{01D4315C-C23C-4FD3-98DF-08C29E2292A8}"/>
          </ac:spMkLst>
        </pc:spChg>
        <pc:spChg chg="add">
          <ac:chgData name="Денис П'єнтак" userId="bcd3b93598ce61bb" providerId="Windows Live" clId="Web-{D939C935-58E2-4C41-80E6-794A9FEE8CDD}" dt="2023-12-07T17:50:30.464" v="289"/>
          <ac:spMkLst>
            <pc:docMk/>
            <pc:sldMk cId="499443683" sldId="258"/>
            <ac:spMk id="67" creationId="{B210AC1D-4063-4C6E-9528-FA9C4C0C18E6}"/>
          </ac:spMkLst>
        </pc:spChg>
        <pc:spChg chg="add">
          <ac:chgData name="Денис П'єнтак" userId="bcd3b93598ce61bb" providerId="Windows Live" clId="Web-{D939C935-58E2-4C41-80E6-794A9FEE8CDD}" dt="2023-12-07T17:50:30.464" v="289"/>
          <ac:spMkLst>
            <pc:docMk/>
            <pc:sldMk cId="499443683" sldId="258"/>
            <ac:spMk id="69" creationId="{02F8C595-E68C-4306-AED8-DC7826A0A506}"/>
          </ac:spMkLst>
        </pc:spChg>
        <pc:grpChg chg="add del">
          <ac:chgData name="Денис П'єнтак" userId="bcd3b93598ce61bb" providerId="Windows Live" clId="Web-{D939C935-58E2-4C41-80E6-794A9FEE8CDD}" dt="2023-12-07T17:31:40.487" v="138"/>
          <ac:grpSpMkLst>
            <pc:docMk/>
            <pc:sldMk cId="499443683" sldId="258"/>
            <ac:grpSpMk id="10" creationId="{AE1C45F0-260A-458C-96ED-C1F6D2151219}"/>
          </ac:grpSpMkLst>
        </pc:grpChg>
        <pc:grpChg chg="add del">
          <ac:chgData name="Денис П'єнтак" userId="bcd3b93598ce61bb" providerId="Windows Live" clId="Web-{D939C935-58E2-4C41-80E6-794A9FEE8CDD}" dt="2023-12-07T17:32:04.440" v="148"/>
          <ac:grpSpMkLst>
            <pc:docMk/>
            <pc:sldMk cId="499443683" sldId="258"/>
            <ac:grpSpMk id="38" creationId="{5E6B47BC-43FD-4C91-8BFF-B41B99A8A39E}"/>
          </ac:grpSpMkLst>
        </pc:grpChg>
        <pc:grpChg chg="add del">
          <ac:chgData name="Денис П'єнтак" userId="bcd3b93598ce61bb" providerId="Windows Live" clId="Web-{D939C935-58E2-4C41-80E6-794A9FEE8CDD}" dt="2023-12-07T17:32:04.440" v="148"/>
          <ac:grpSpMkLst>
            <pc:docMk/>
            <pc:sldMk cId="499443683" sldId="258"/>
            <ac:grpSpMk id="40" creationId="{43F5E015-E085-4624-B431-B42414448684}"/>
          </ac:grpSpMkLst>
        </pc:grpChg>
        <pc:grpChg chg="add del">
          <ac:chgData name="Денис П'єнтак" userId="bcd3b93598ce61bb" providerId="Windows Live" clId="Web-{D939C935-58E2-4C41-80E6-794A9FEE8CDD}" dt="2023-12-07T17:50:30.464" v="289"/>
          <ac:grpSpMkLst>
            <pc:docMk/>
            <pc:sldMk cId="499443683" sldId="258"/>
            <ac:grpSpMk id="54" creationId="{5E6B47BC-43FD-4C91-8BFF-B41B99A8A39E}"/>
          </ac:grpSpMkLst>
        </pc:grpChg>
        <pc:grpChg chg="add del">
          <ac:chgData name="Денис П'єнтак" userId="bcd3b93598ce61bb" providerId="Windows Live" clId="Web-{D939C935-58E2-4C41-80E6-794A9FEE8CDD}" dt="2023-12-07T17:50:30.464" v="289"/>
          <ac:grpSpMkLst>
            <pc:docMk/>
            <pc:sldMk cId="499443683" sldId="258"/>
            <ac:grpSpMk id="56" creationId="{43F5E015-E085-4624-B431-B42414448684}"/>
          </ac:grpSpMkLst>
        </pc:grpChg>
        <pc:picChg chg="add mod">
          <ac:chgData name="Денис П'єнтак" userId="bcd3b93598ce61bb" providerId="Windows Live" clId="Web-{D939C935-58E2-4C41-80E6-794A9FEE8CDD}" dt="2023-12-07T17:50:30.464" v="289"/>
          <ac:picMkLst>
            <pc:docMk/>
            <pc:sldMk cId="499443683" sldId="258"/>
            <ac:picMk id="4" creationId="{003A1720-DBD6-B18C-B6BE-74C237827856}"/>
          </ac:picMkLst>
        </pc:picChg>
        <pc:cxnChg chg="add del">
          <ac:chgData name="Денис П'єнтак" userId="bcd3b93598ce61bb" providerId="Windows Live" clId="Web-{D939C935-58E2-4C41-80E6-794A9FEE8CDD}" dt="2023-12-07T17:31:40.487" v="138"/>
          <ac:cxnSpMkLst>
            <pc:docMk/>
            <pc:sldMk cId="499443683" sldId="258"/>
            <ac:cxnSpMk id="17" creationId="{6CF1BAF6-AD41-4082-B212-8A1F9A2E8779}"/>
          </ac:cxnSpMkLst>
        </pc:cxnChg>
      </pc:sldChg>
      <pc:sldChg chg="addSp modSp new mod setBg">
        <pc:chgData name="Денис П'єнтак" userId="bcd3b93598ce61bb" providerId="Windows Live" clId="Web-{D939C935-58E2-4C41-80E6-794A9FEE8CDD}" dt="2023-12-07T17:34:35.665" v="183" actId="20577"/>
        <pc:sldMkLst>
          <pc:docMk/>
          <pc:sldMk cId="3543860726" sldId="259"/>
        </pc:sldMkLst>
        <pc:spChg chg="mod">
          <ac:chgData name="Денис П'єнтак" userId="bcd3b93598ce61bb" providerId="Windows Live" clId="Web-{D939C935-58E2-4C41-80E6-794A9FEE8CDD}" dt="2023-12-07T17:34:26.320" v="181"/>
          <ac:spMkLst>
            <pc:docMk/>
            <pc:sldMk cId="3543860726" sldId="259"/>
            <ac:spMk id="2" creationId="{7B9D61EA-008A-5668-21A5-821DA5D4BBC2}"/>
          </ac:spMkLst>
        </pc:spChg>
        <pc:spChg chg="mod">
          <ac:chgData name="Денис П'єнтак" userId="bcd3b93598ce61bb" providerId="Windows Live" clId="Web-{D939C935-58E2-4C41-80E6-794A9FEE8CDD}" dt="2023-12-07T17:34:35.665" v="183" actId="20577"/>
          <ac:spMkLst>
            <pc:docMk/>
            <pc:sldMk cId="3543860726" sldId="259"/>
            <ac:spMk id="3" creationId="{1740B351-26A7-069E-A0AD-84C96C07A21C}"/>
          </ac:spMkLst>
        </pc:spChg>
        <pc:spChg chg="add">
          <ac:chgData name="Денис П'єнтак" userId="bcd3b93598ce61bb" providerId="Windows Live" clId="Web-{D939C935-58E2-4C41-80E6-794A9FEE8CDD}" dt="2023-12-07T17:34:26.320" v="181"/>
          <ac:spMkLst>
            <pc:docMk/>
            <pc:sldMk cId="3543860726" sldId="259"/>
            <ac:spMk id="8" creationId="{0D7B6173-1D58-48E2-83CF-37350F315F75}"/>
          </ac:spMkLst>
        </pc:spChg>
        <pc:spChg chg="add">
          <ac:chgData name="Денис П'єнтак" userId="bcd3b93598ce61bb" providerId="Windows Live" clId="Web-{D939C935-58E2-4C41-80E6-794A9FEE8CDD}" dt="2023-12-07T17:34:26.320" v="181"/>
          <ac:spMkLst>
            <pc:docMk/>
            <pc:sldMk cId="3543860726" sldId="259"/>
            <ac:spMk id="10" creationId="{3E4CBDBB-4FBD-4B9E-BD01-054A81D431CC}"/>
          </ac:spMkLst>
        </pc:spChg>
        <pc:spChg chg="add">
          <ac:chgData name="Денис П'єнтак" userId="bcd3b93598ce61bb" providerId="Windows Live" clId="Web-{D939C935-58E2-4C41-80E6-794A9FEE8CDD}" dt="2023-12-07T17:34:26.320" v="181"/>
          <ac:spMkLst>
            <pc:docMk/>
            <pc:sldMk cId="3543860726" sldId="259"/>
            <ac:spMk id="14" creationId="{72C4834C-B602-4125-8264-BD0D55A5885F}"/>
          </ac:spMkLst>
        </pc:spChg>
        <pc:spChg chg="add">
          <ac:chgData name="Денис П'єнтак" userId="bcd3b93598ce61bb" providerId="Windows Live" clId="Web-{D939C935-58E2-4C41-80E6-794A9FEE8CDD}" dt="2023-12-07T17:34:26.320" v="181"/>
          <ac:spMkLst>
            <pc:docMk/>
            <pc:sldMk cId="3543860726" sldId="259"/>
            <ac:spMk id="16" creationId="{53172EE5-132F-4DD4-8855-4DBBD9C3465E}"/>
          </ac:spMkLst>
        </pc:spChg>
        <pc:picChg chg="add">
          <ac:chgData name="Денис П'єнтак" userId="bcd3b93598ce61bb" providerId="Windows Live" clId="Web-{D939C935-58E2-4C41-80E6-794A9FEE8CDD}" dt="2023-12-07T17:34:26.320" v="181"/>
          <ac:picMkLst>
            <pc:docMk/>
            <pc:sldMk cId="3543860726" sldId="259"/>
            <ac:picMk id="12" creationId="{B01A6F03-171F-40B2-8B2C-A061B89241F6}"/>
          </ac:picMkLst>
        </pc:picChg>
      </pc:sldChg>
      <pc:sldChg chg="addSp delSp modSp new mod setBg modShow">
        <pc:chgData name="Денис П'єнтак" userId="bcd3b93598ce61bb" providerId="Windows Live" clId="Web-{D939C935-58E2-4C41-80E6-794A9FEE8CDD}" dt="2023-12-07T17:39:30.769" v="203" actId="20577"/>
        <pc:sldMkLst>
          <pc:docMk/>
          <pc:sldMk cId="3599135511" sldId="260"/>
        </pc:sldMkLst>
        <pc:spChg chg="mod">
          <ac:chgData name="Денис П'єнтак" userId="bcd3b93598ce61bb" providerId="Windows Live" clId="Web-{D939C935-58E2-4C41-80E6-794A9FEE8CDD}" dt="2023-12-07T17:39:30.769" v="203" actId="20577"/>
          <ac:spMkLst>
            <pc:docMk/>
            <pc:sldMk cId="3599135511" sldId="260"/>
            <ac:spMk id="2" creationId="{61DBF6DD-DF29-CEA8-434B-9A00C604087C}"/>
          </ac:spMkLst>
        </pc:spChg>
        <pc:spChg chg="mod">
          <ac:chgData name="Денис П'єнтак" userId="bcd3b93598ce61bb" providerId="Windows Live" clId="Web-{D939C935-58E2-4C41-80E6-794A9FEE8CDD}" dt="2023-12-07T17:39:21.081" v="199"/>
          <ac:spMkLst>
            <pc:docMk/>
            <pc:sldMk cId="3599135511" sldId="260"/>
            <ac:spMk id="3" creationId="{4218418A-B251-F02D-DC91-4E3AE48F778A}"/>
          </ac:spMkLst>
        </pc:spChg>
        <pc:spChg chg="add del">
          <ac:chgData name="Денис П'єнтак" userId="bcd3b93598ce61bb" providerId="Windows Live" clId="Web-{D939C935-58E2-4C41-80E6-794A9FEE8CDD}" dt="2023-12-07T17:39:21.081" v="199"/>
          <ac:spMkLst>
            <pc:docMk/>
            <pc:sldMk cId="3599135511" sldId="260"/>
            <ac:spMk id="8" creationId="{8B9AA7C6-5E5A-498E-A6DF-A943376E09BC}"/>
          </ac:spMkLst>
        </pc:spChg>
        <pc:spChg chg="add del">
          <ac:chgData name="Денис П'єнтак" userId="bcd3b93598ce61bb" providerId="Windows Live" clId="Web-{D939C935-58E2-4C41-80E6-794A9FEE8CDD}" dt="2023-12-07T17:39:21.081" v="199"/>
          <ac:spMkLst>
            <pc:docMk/>
            <pc:sldMk cId="3599135511" sldId="260"/>
            <ac:spMk id="14" creationId="{81E140AE-0ABF-47C8-BF32-7D2F0CF2BA44}"/>
          </ac:spMkLst>
        </pc:spChg>
        <pc:spChg chg="add del">
          <ac:chgData name="Денис П'єнтак" userId="bcd3b93598ce61bb" providerId="Windows Live" clId="Web-{D939C935-58E2-4C41-80E6-794A9FEE8CDD}" dt="2023-12-07T17:39:21.081" v="199"/>
          <ac:spMkLst>
            <pc:docMk/>
            <pc:sldMk cId="3599135511" sldId="260"/>
            <ac:spMk id="16" creationId="{CBC4F608-B4B8-48C3-9572-C0F061B1CD99}"/>
          </ac:spMkLst>
        </pc:spChg>
        <pc:spChg chg="add">
          <ac:chgData name="Денис П'єнтак" userId="bcd3b93598ce61bb" providerId="Windows Live" clId="Web-{D939C935-58E2-4C41-80E6-794A9FEE8CDD}" dt="2023-12-07T17:39:21.081" v="199"/>
          <ac:spMkLst>
            <pc:docMk/>
            <pc:sldMk cId="3599135511" sldId="260"/>
            <ac:spMk id="21" creationId="{907EF6B7-1338-4443-8C46-6A318D952DFD}"/>
          </ac:spMkLst>
        </pc:spChg>
        <pc:spChg chg="add">
          <ac:chgData name="Денис П'єнтак" userId="bcd3b93598ce61bb" providerId="Windows Live" clId="Web-{D939C935-58E2-4C41-80E6-794A9FEE8CDD}" dt="2023-12-07T17:39:21.081" v="199"/>
          <ac:spMkLst>
            <pc:docMk/>
            <pc:sldMk cId="3599135511" sldId="260"/>
            <ac:spMk id="23" creationId="{DAAE4CDD-124C-4DCF-9584-B6033B545DD5}"/>
          </ac:spMkLst>
        </pc:spChg>
        <pc:spChg chg="add">
          <ac:chgData name="Денис П'єнтак" userId="bcd3b93598ce61bb" providerId="Windows Live" clId="Web-{D939C935-58E2-4C41-80E6-794A9FEE8CDD}" dt="2023-12-07T17:39:21.081" v="199"/>
          <ac:spMkLst>
            <pc:docMk/>
            <pc:sldMk cId="3599135511" sldId="260"/>
            <ac:spMk id="25" creationId="{081E4A58-353D-44AE-B2FC-2A74E2E400F7}"/>
          </ac:spMkLst>
        </pc:spChg>
        <pc:grpChg chg="add del">
          <ac:chgData name="Денис П'єнтак" userId="bcd3b93598ce61bb" providerId="Windows Live" clId="Web-{D939C935-58E2-4C41-80E6-794A9FEE8CDD}" dt="2023-12-07T17:39:21.081" v="199"/>
          <ac:grpSpMkLst>
            <pc:docMk/>
            <pc:sldMk cId="3599135511" sldId="260"/>
            <ac:grpSpMk id="10" creationId="{83EAB11A-76F7-48F4-9B4F-5BFDF4BF9670}"/>
          </ac:grpSpMkLst>
        </pc:grpChg>
      </pc:sldChg>
      <pc:sldChg chg="addSp modSp new mod setBg">
        <pc:chgData name="Денис П'єнтак" userId="bcd3b93598ce61bb" providerId="Windows Live" clId="Web-{D939C935-58E2-4C41-80E6-794A9FEE8CDD}" dt="2023-12-07T17:44:18.310" v="230" actId="20577"/>
        <pc:sldMkLst>
          <pc:docMk/>
          <pc:sldMk cId="594432771" sldId="261"/>
        </pc:sldMkLst>
        <pc:spChg chg="mod">
          <ac:chgData name="Денис П'єнтак" userId="bcd3b93598ce61bb" providerId="Windows Live" clId="Web-{D939C935-58E2-4C41-80E6-794A9FEE8CDD}" dt="2023-12-07T17:43:57.669" v="229"/>
          <ac:spMkLst>
            <pc:docMk/>
            <pc:sldMk cId="594432771" sldId="261"/>
            <ac:spMk id="2" creationId="{64B96BB0-17BD-CAA4-AED2-4FA995FC4713}"/>
          </ac:spMkLst>
        </pc:spChg>
        <pc:spChg chg="mod">
          <ac:chgData name="Денис П'єнтак" userId="bcd3b93598ce61bb" providerId="Windows Live" clId="Web-{D939C935-58E2-4C41-80E6-794A9FEE8CDD}" dt="2023-12-07T17:44:18.310" v="230" actId="20577"/>
          <ac:spMkLst>
            <pc:docMk/>
            <pc:sldMk cId="594432771" sldId="261"/>
            <ac:spMk id="3" creationId="{E715E430-CD81-908C-E2BB-773EB72AC734}"/>
          </ac:spMkLst>
        </pc:spChg>
        <pc:grpChg chg="add">
          <ac:chgData name="Денис П'єнтак" userId="bcd3b93598ce61bb" providerId="Windows Live" clId="Web-{D939C935-58E2-4C41-80E6-794A9FEE8CDD}" dt="2023-12-07T17:43:57.669" v="229"/>
          <ac:grpSpMkLst>
            <pc:docMk/>
            <pc:sldMk cId="594432771" sldId="261"/>
            <ac:grpSpMk id="8" creationId="{BFA0556F-739D-56FA-2681-5D722A5C755C}"/>
          </ac:grpSpMkLst>
        </pc:grpChg>
      </pc:sldChg>
      <pc:sldChg chg="addSp delSp modSp new mod setBg">
        <pc:chgData name="Денис П'єнтак" userId="bcd3b93598ce61bb" providerId="Windows Live" clId="Web-{D939C935-58E2-4C41-80E6-794A9FEE8CDD}" dt="2023-12-07T17:49:45.196" v="286"/>
        <pc:sldMkLst>
          <pc:docMk/>
          <pc:sldMk cId="1105166433" sldId="262"/>
        </pc:sldMkLst>
        <pc:spChg chg="mod">
          <ac:chgData name="Денис П'єнтак" userId="bcd3b93598ce61bb" providerId="Windows Live" clId="Web-{D939C935-58E2-4C41-80E6-794A9FEE8CDD}" dt="2023-12-07T17:49:45.196" v="286"/>
          <ac:spMkLst>
            <pc:docMk/>
            <pc:sldMk cId="1105166433" sldId="262"/>
            <ac:spMk id="2" creationId="{732A428F-C2D6-FEF2-54F7-D998F1972A8B}"/>
          </ac:spMkLst>
        </pc:spChg>
        <pc:spChg chg="mod ord">
          <ac:chgData name="Денис П'єнтак" userId="bcd3b93598ce61bb" providerId="Windows Live" clId="Web-{D939C935-58E2-4C41-80E6-794A9FEE8CDD}" dt="2023-12-07T17:49:45.196" v="286"/>
          <ac:spMkLst>
            <pc:docMk/>
            <pc:sldMk cId="1105166433" sldId="262"/>
            <ac:spMk id="3" creationId="{5444C2DF-0B28-1E32-D5BE-C5C624AB7FCB}"/>
          </ac:spMkLst>
        </pc:spChg>
        <pc:spChg chg="add del">
          <ac:chgData name="Денис П'єнтак" userId="bcd3b93598ce61bb" providerId="Windows Live" clId="Web-{D939C935-58E2-4C41-80E6-794A9FEE8CDD}" dt="2023-12-07T17:47:00.175" v="265"/>
          <ac:spMkLst>
            <pc:docMk/>
            <pc:sldMk cId="1105166433" sldId="262"/>
            <ac:spMk id="8" creationId="{18873D23-2DCF-4B31-A009-95721C06E8E1}"/>
          </ac:spMkLst>
        </pc:spChg>
        <pc:spChg chg="add del">
          <ac:chgData name="Денис П'єнтак" userId="bcd3b93598ce61bb" providerId="Windows Live" clId="Web-{D939C935-58E2-4C41-80E6-794A9FEE8CDD}" dt="2023-12-07T17:46:28.690" v="257"/>
          <ac:spMkLst>
            <pc:docMk/>
            <pc:sldMk cId="1105166433" sldId="262"/>
            <ac:spMk id="9" creationId="{AE3A741D-C19B-960A-5803-1C5887147820}"/>
          </ac:spMkLst>
        </pc:spChg>
        <pc:spChg chg="add del">
          <ac:chgData name="Денис П'єнтак" userId="bcd3b93598ce61bb" providerId="Windows Live" clId="Web-{D939C935-58E2-4C41-80E6-794A9FEE8CDD}" dt="2023-12-07T17:47:00.175" v="265"/>
          <ac:spMkLst>
            <pc:docMk/>
            <pc:sldMk cId="1105166433" sldId="262"/>
            <ac:spMk id="10" creationId="{C13EF075-D4EF-4929-ADBC-91B27DA19955}"/>
          </ac:spMkLst>
        </pc:spChg>
        <pc:spChg chg="add del">
          <ac:chgData name="Денис П'єнтак" userId="bcd3b93598ce61bb" providerId="Windows Live" clId="Web-{D939C935-58E2-4C41-80E6-794A9FEE8CDD}" dt="2023-12-07T17:46:28.690" v="257"/>
          <ac:spMkLst>
            <pc:docMk/>
            <pc:sldMk cId="1105166433" sldId="262"/>
            <ac:spMk id="11" creationId="{9C3A50E9-9119-7BC3-083B-2D84CCC78E47}"/>
          </ac:spMkLst>
        </pc:spChg>
        <pc:spChg chg="add del">
          <ac:chgData name="Денис П'єнтак" userId="bcd3b93598ce61bb" providerId="Windows Live" clId="Web-{D939C935-58E2-4C41-80E6-794A9FEE8CDD}" dt="2023-12-07T17:46:28.690" v="257"/>
          <ac:spMkLst>
            <pc:docMk/>
            <pc:sldMk cId="1105166433" sldId="262"/>
            <ac:spMk id="13" creationId="{DC39DE25-0E4E-0AA7-0932-1D78C2372786}"/>
          </ac:spMkLst>
        </pc:spChg>
        <pc:spChg chg="add del">
          <ac:chgData name="Денис П'єнтак" userId="bcd3b93598ce61bb" providerId="Windows Live" clId="Web-{D939C935-58E2-4C41-80E6-794A9FEE8CDD}" dt="2023-12-07T17:46:28.690" v="257"/>
          <ac:spMkLst>
            <pc:docMk/>
            <pc:sldMk cId="1105166433" sldId="262"/>
            <ac:spMk id="15" creationId="{8D6EA299-0840-6DEA-E670-C49AEBC87E89}"/>
          </ac:spMkLst>
        </pc:spChg>
        <pc:spChg chg="add del">
          <ac:chgData name="Денис П'єнтак" userId="bcd3b93598ce61bb" providerId="Windows Live" clId="Web-{D939C935-58E2-4C41-80E6-794A9FEE8CDD}" dt="2023-12-07T17:46:31.549" v="259"/>
          <ac:spMkLst>
            <pc:docMk/>
            <pc:sldMk cId="1105166433" sldId="262"/>
            <ac:spMk id="17" creationId="{9F7D5CDA-D291-4307-BF55-1381FED29634}"/>
          </ac:spMkLst>
        </pc:spChg>
        <pc:spChg chg="add del">
          <ac:chgData name="Денис П'єнтак" userId="bcd3b93598ce61bb" providerId="Windows Live" clId="Web-{D939C935-58E2-4C41-80E6-794A9FEE8CDD}" dt="2023-12-07T17:46:45.268" v="261"/>
          <ac:spMkLst>
            <pc:docMk/>
            <pc:sldMk cId="1105166433" sldId="262"/>
            <ac:spMk id="20" creationId="{C0763A76-9F1C-4FC5-82B7-DD475DA461B2}"/>
          </ac:spMkLst>
        </pc:spChg>
        <pc:spChg chg="add del">
          <ac:chgData name="Денис П'єнтак" userId="bcd3b93598ce61bb" providerId="Windows Live" clId="Web-{D939C935-58E2-4C41-80E6-794A9FEE8CDD}" dt="2023-12-07T17:46:45.268" v="261"/>
          <ac:spMkLst>
            <pc:docMk/>
            <pc:sldMk cId="1105166433" sldId="262"/>
            <ac:spMk id="21" creationId="{E81BF4F6-F2CF-4984-9D14-D6966D92F99F}"/>
          </ac:spMkLst>
        </pc:spChg>
        <pc:spChg chg="add del">
          <ac:chgData name="Денис П'єнтак" userId="bcd3b93598ce61bb" providerId="Windows Live" clId="Web-{D939C935-58E2-4C41-80E6-794A9FEE8CDD}" dt="2023-12-07T17:46:54.925" v="263"/>
          <ac:spMkLst>
            <pc:docMk/>
            <pc:sldMk cId="1105166433" sldId="262"/>
            <ac:spMk id="24" creationId="{9E6671AF-110C-4E4D-BEB4-1323A3136D1B}"/>
          </ac:spMkLst>
        </pc:spChg>
        <pc:spChg chg="add del">
          <ac:chgData name="Денис П'єнтак" userId="bcd3b93598ce61bb" providerId="Windows Live" clId="Web-{D939C935-58E2-4C41-80E6-794A9FEE8CDD}" dt="2023-12-07T17:47:17.160" v="267"/>
          <ac:spMkLst>
            <pc:docMk/>
            <pc:sldMk cId="1105166433" sldId="262"/>
            <ac:spMk id="30" creationId="{B65C0385-5E30-4D2E-AF9F-4639659D34E9}"/>
          </ac:spMkLst>
        </pc:spChg>
        <pc:spChg chg="add del">
          <ac:chgData name="Денис П'єнтак" userId="bcd3b93598ce61bb" providerId="Windows Live" clId="Web-{D939C935-58E2-4C41-80E6-794A9FEE8CDD}" dt="2023-12-07T17:47:17.160" v="267"/>
          <ac:spMkLst>
            <pc:docMk/>
            <pc:sldMk cId="1105166433" sldId="262"/>
            <ac:spMk id="32" creationId="{E335820B-3A29-42C5-AA8D-10ECA43CD985}"/>
          </ac:spMkLst>
        </pc:spChg>
        <pc:spChg chg="add del">
          <ac:chgData name="Денис П'єнтак" userId="bcd3b93598ce61bb" providerId="Windows Live" clId="Web-{D939C935-58E2-4C41-80E6-794A9FEE8CDD}" dt="2023-12-07T17:47:55.365" v="274"/>
          <ac:spMkLst>
            <pc:docMk/>
            <pc:sldMk cId="1105166433" sldId="262"/>
            <ac:spMk id="37" creationId="{9E6671AF-110C-4E4D-BEB4-1323A3136D1B}"/>
          </ac:spMkLst>
        </pc:spChg>
        <pc:spChg chg="add del">
          <ac:chgData name="Денис П'єнтак" userId="bcd3b93598ce61bb" providerId="Windows Live" clId="Web-{D939C935-58E2-4C41-80E6-794A9FEE8CDD}" dt="2023-12-07T17:49:20.227" v="281"/>
          <ac:spMkLst>
            <pc:docMk/>
            <pc:sldMk cId="1105166433" sldId="262"/>
            <ac:spMk id="43" creationId="{C0763A76-9F1C-4FC5-82B7-DD475DA461B2}"/>
          </ac:spMkLst>
        </pc:spChg>
        <pc:spChg chg="add del">
          <ac:chgData name="Денис П'єнтак" userId="bcd3b93598ce61bb" providerId="Windows Live" clId="Web-{D939C935-58E2-4C41-80E6-794A9FEE8CDD}" dt="2023-12-07T17:49:20.227" v="281"/>
          <ac:spMkLst>
            <pc:docMk/>
            <pc:sldMk cId="1105166433" sldId="262"/>
            <ac:spMk id="44" creationId="{E81BF4F6-F2CF-4984-9D14-D6966D92F99F}"/>
          </ac:spMkLst>
        </pc:spChg>
        <pc:spChg chg="add del">
          <ac:chgData name="Денис П'єнтак" userId="bcd3b93598ce61bb" providerId="Windows Live" clId="Web-{D939C935-58E2-4C41-80E6-794A9FEE8CDD}" dt="2023-12-07T17:49:45.196" v="286"/>
          <ac:spMkLst>
            <pc:docMk/>
            <pc:sldMk cId="1105166433" sldId="262"/>
            <ac:spMk id="52" creationId="{5A52CDDA-CD4F-435A-B89F-1754AE6F84B4}"/>
          </ac:spMkLst>
        </pc:spChg>
        <pc:spChg chg="add del">
          <ac:chgData name="Денис П'єнтак" userId="bcd3b93598ce61bb" providerId="Windows Live" clId="Web-{D939C935-58E2-4C41-80E6-794A9FEE8CDD}" dt="2023-12-07T17:49:45.196" v="286"/>
          <ac:spMkLst>
            <pc:docMk/>
            <pc:sldMk cId="1105166433" sldId="262"/>
            <ac:spMk id="54" creationId="{3F92155C-6F36-45A9-B413-04F7CBA31365}"/>
          </ac:spMkLst>
        </pc:spChg>
        <pc:spChg chg="add del">
          <ac:chgData name="Денис П'єнтак" userId="bcd3b93598ce61bb" providerId="Windows Live" clId="Web-{D939C935-58E2-4C41-80E6-794A9FEE8CDD}" dt="2023-12-07T17:49:45.196" v="286"/>
          <ac:spMkLst>
            <pc:docMk/>
            <pc:sldMk cId="1105166433" sldId="262"/>
            <ac:spMk id="55" creationId="{F32EECC4-D8CC-44EE-AF29-7656D1E0AF37}"/>
          </ac:spMkLst>
        </pc:spChg>
        <pc:spChg chg="add del">
          <ac:chgData name="Денис П'єнтак" userId="bcd3b93598ce61bb" providerId="Windows Live" clId="Web-{D939C935-58E2-4C41-80E6-794A9FEE8CDD}" dt="2023-12-07T17:49:45.196" v="285"/>
          <ac:spMkLst>
            <pc:docMk/>
            <pc:sldMk cId="1105166433" sldId="262"/>
            <ac:spMk id="60" creationId="{79BB35BC-D5C2-4C8B-A22A-A71E6191913B}"/>
          </ac:spMkLst>
        </pc:spChg>
        <pc:spChg chg="add">
          <ac:chgData name="Денис П'єнтак" userId="bcd3b93598ce61bb" providerId="Windows Live" clId="Web-{D939C935-58E2-4C41-80E6-794A9FEE8CDD}" dt="2023-12-07T17:49:45.196" v="286"/>
          <ac:spMkLst>
            <pc:docMk/>
            <pc:sldMk cId="1105166433" sldId="262"/>
            <ac:spMk id="62" creationId="{D009D6D5-DAC2-4A8B-A17A-E206B9012D09}"/>
          </ac:spMkLst>
        </pc:spChg>
        <pc:grpChg chg="add del">
          <ac:chgData name="Денис П'єнтак" userId="bcd3b93598ce61bb" providerId="Windows Live" clId="Web-{D939C935-58E2-4C41-80E6-794A9FEE8CDD}" dt="2023-12-07T17:47:00.175" v="265"/>
          <ac:grpSpMkLst>
            <pc:docMk/>
            <pc:sldMk cId="1105166433" sldId="262"/>
            <ac:grpSpMk id="12" creationId="{DAA26DFA-AAB2-4973-9C17-16D587C7B198}"/>
          </ac:grpSpMkLst>
        </pc:grpChg>
        <pc:grpChg chg="add del">
          <ac:chgData name="Денис П'єнтак" userId="bcd3b93598ce61bb" providerId="Windows Live" clId="Web-{D939C935-58E2-4C41-80E6-794A9FEE8CDD}" dt="2023-12-07T17:49:20.211" v="280"/>
          <ac:grpSpMkLst>
            <pc:docMk/>
            <pc:sldMk cId="1105166433" sldId="262"/>
            <ac:grpSpMk id="50" creationId="{60919A3C-0719-81EF-AF29-3EEDD5906920}"/>
          </ac:grpSpMkLst>
        </pc:grpChg>
        <pc:picChg chg="add del">
          <ac:chgData name="Денис П'єнтак" userId="bcd3b93598ce61bb" providerId="Windows Live" clId="Web-{D939C935-58E2-4C41-80E6-794A9FEE8CDD}" dt="2023-12-07T17:46:28.690" v="257"/>
          <ac:picMkLst>
            <pc:docMk/>
            <pc:sldMk cId="1105166433" sldId="262"/>
            <ac:picMk id="5" creationId="{E66B1980-1993-6159-0621-891A178F9E99}"/>
          </ac:picMkLst>
        </pc:picChg>
        <pc:picChg chg="add del">
          <ac:chgData name="Денис П'єнтак" userId="bcd3b93598ce61bb" providerId="Windows Live" clId="Web-{D939C935-58E2-4C41-80E6-794A9FEE8CDD}" dt="2023-12-07T17:46:31.549" v="259"/>
          <ac:picMkLst>
            <pc:docMk/>
            <pc:sldMk cId="1105166433" sldId="262"/>
            <ac:picMk id="18" creationId="{CEDE4241-1EF1-E77D-BD97-8B93682D92BD}"/>
          </ac:picMkLst>
        </pc:picChg>
        <pc:picChg chg="add del">
          <ac:chgData name="Денис П'єнтак" userId="bcd3b93598ce61bb" providerId="Windows Live" clId="Web-{D939C935-58E2-4C41-80E6-794A9FEE8CDD}" dt="2023-12-07T17:46:45.268" v="261"/>
          <ac:picMkLst>
            <pc:docMk/>
            <pc:sldMk cId="1105166433" sldId="262"/>
            <ac:picMk id="22" creationId="{8A9B8DA2-C51C-48E9-A31E-A6BE6752E520}"/>
          </ac:picMkLst>
        </pc:picChg>
        <pc:picChg chg="add del">
          <ac:chgData name="Денис П'єнтак" userId="bcd3b93598ce61bb" providerId="Windows Live" clId="Web-{D939C935-58E2-4C41-80E6-794A9FEE8CDD}" dt="2023-12-07T17:46:54.925" v="263"/>
          <ac:picMkLst>
            <pc:docMk/>
            <pc:sldMk cId="1105166433" sldId="262"/>
            <ac:picMk id="25" creationId="{913FA471-DE7C-F4D1-F06B-F70E2C2B4920}"/>
          </ac:picMkLst>
        </pc:picChg>
        <pc:picChg chg="add del">
          <ac:chgData name="Денис П'єнтак" userId="bcd3b93598ce61bb" providerId="Windows Live" clId="Web-{D939C935-58E2-4C41-80E6-794A9FEE8CDD}" dt="2023-12-07T17:47:17.160" v="267"/>
          <ac:picMkLst>
            <pc:docMk/>
            <pc:sldMk cId="1105166433" sldId="262"/>
            <ac:picMk id="31" creationId="{881757E4-634C-4D86-E8E9-219E51860801}"/>
          </ac:picMkLst>
        </pc:picChg>
        <pc:picChg chg="add del mod">
          <ac:chgData name="Денис П'єнтак" userId="bcd3b93598ce61bb" providerId="Windows Live" clId="Web-{D939C935-58E2-4C41-80E6-794A9FEE8CDD}" dt="2023-12-07T17:49:30.133" v="282"/>
          <ac:picMkLst>
            <pc:docMk/>
            <pc:sldMk cId="1105166433" sldId="262"/>
            <ac:picMk id="34" creationId="{FE295490-48CA-DA7E-0D98-A02C0F7319D7}"/>
          </ac:picMkLst>
        </pc:picChg>
        <pc:picChg chg="add del">
          <ac:chgData name="Денис П'єнтак" userId="bcd3b93598ce61bb" providerId="Windows Live" clId="Web-{D939C935-58E2-4C41-80E6-794A9FEE8CDD}" dt="2023-12-07T17:47:55.365" v="274"/>
          <ac:picMkLst>
            <pc:docMk/>
            <pc:sldMk cId="1105166433" sldId="262"/>
            <ac:picMk id="38" creationId="{913FA471-DE7C-F4D1-F06B-F70E2C2B4920}"/>
          </ac:picMkLst>
        </pc:picChg>
        <pc:picChg chg="add mod ord">
          <ac:chgData name="Денис П'єнтак" userId="bcd3b93598ce61bb" providerId="Windows Live" clId="Web-{D939C935-58E2-4C41-80E6-794A9FEE8CDD}" dt="2023-12-07T17:49:45.196" v="286"/>
          <ac:picMkLst>
            <pc:docMk/>
            <pc:sldMk cId="1105166433" sldId="262"/>
            <ac:picMk id="40" creationId="{FE295490-48CA-DA7E-0D98-A02C0F7319D7}"/>
          </ac:picMkLst>
        </pc:picChg>
        <pc:picChg chg="add del mod">
          <ac:chgData name="Денис П'єнтак" userId="bcd3b93598ce61bb" providerId="Windows Live" clId="Web-{D939C935-58E2-4C41-80E6-794A9FEE8CDD}" dt="2023-12-07T17:49:35.071" v="283"/>
          <ac:picMkLst>
            <pc:docMk/>
            <pc:sldMk cId="1105166433" sldId="262"/>
            <ac:picMk id="45" creationId="{8A9B8DA2-C51C-48E9-A31E-A6BE6752E520}"/>
          </ac:picMkLst>
        </pc:picChg>
        <pc:cxnChg chg="add del">
          <ac:chgData name="Денис П'єнтак" userId="bcd3b93598ce61bb" providerId="Windows Live" clId="Web-{D939C935-58E2-4C41-80E6-794A9FEE8CDD}" dt="2023-12-07T17:49:20.227" v="281"/>
          <ac:cxnSpMkLst>
            <pc:docMk/>
            <pc:sldMk cId="1105166433" sldId="262"/>
            <ac:cxnSpMk id="35" creationId="{1503BFE4-729B-D9D0-C17B-501E6AF1127A}"/>
          </ac:cxnSpMkLst>
        </pc:cxnChg>
        <pc:cxnChg chg="add del">
          <ac:chgData name="Денис П'єнтак" userId="bcd3b93598ce61bb" providerId="Windows Live" clId="Web-{D939C935-58E2-4C41-80E6-794A9FEE8CDD}" dt="2023-12-07T17:49:20.227" v="281"/>
          <ac:cxnSpMkLst>
            <pc:docMk/>
            <pc:sldMk cId="1105166433" sldId="262"/>
            <ac:cxnSpMk id="41" creationId="{1503BFE4-729B-D9D0-C17B-501E6AF1127A}"/>
          </ac:cxnSpMkLst>
        </pc:cxnChg>
      </pc:sldChg>
    </pc:docChg>
  </pc:docChgLst>
  <pc:docChgLst>
    <pc:chgData name="Денис П'єнтак" userId="bcd3b93598ce61bb" providerId="Windows Live" clId="Web-{E7C39044-6076-4055-88A4-066B0FF5D230}"/>
    <pc:docChg chg="addSld delSld modSld">
      <pc:chgData name="Денис П'єнтак" userId="bcd3b93598ce61bb" providerId="Windows Live" clId="Web-{E7C39044-6076-4055-88A4-066B0FF5D230}" dt="2023-12-07T18:42:45.563" v="5"/>
      <pc:docMkLst>
        <pc:docMk/>
      </pc:docMkLst>
      <pc:sldChg chg="del">
        <pc:chgData name="Денис П'єнтак" userId="bcd3b93598ce61bb" providerId="Windows Live" clId="Web-{E7C39044-6076-4055-88A4-066B0FF5D230}" dt="2023-12-07T18:41:31.921" v="1"/>
        <pc:sldMkLst>
          <pc:docMk/>
          <pc:sldMk cId="3599135511" sldId="260"/>
        </pc:sldMkLst>
      </pc:sldChg>
      <pc:sldChg chg="addSp delSp modSp add mod replId setClrOvrMap modShow">
        <pc:chgData name="Денис П'єнтак" userId="bcd3b93598ce61bb" providerId="Windows Live" clId="Web-{E7C39044-6076-4055-88A4-066B0FF5D230}" dt="2023-12-07T18:42:45.563" v="5"/>
        <pc:sldMkLst>
          <pc:docMk/>
          <pc:sldMk cId="3128170782" sldId="267"/>
        </pc:sldMkLst>
        <pc:spChg chg="mod">
          <ac:chgData name="Денис П'єнтак" userId="bcd3b93598ce61bb" providerId="Windows Live" clId="Web-{E7C39044-6076-4055-88A4-066B0FF5D230}" dt="2023-12-07T18:42:31.829" v="4"/>
          <ac:spMkLst>
            <pc:docMk/>
            <pc:sldMk cId="3128170782" sldId="267"/>
            <ac:spMk id="2" creationId="{61DBF6DD-DF29-CEA8-434B-9A00C604087C}"/>
          </ac:spMkLst>
        </pc:spChg>
        <pc:spChg chg="mod">
          <ac:chgData name="Денис П'єнтак" userId="bcd3b93598ce61bb" providerId="Windows Live" clId="Web-{E7C39044-6076-4055-88A4-066B0FF5D230}" dt="2023-12-07T18:42:31.829" v="4"/>
          <ac:spMkLst>
            <pc:docMk/>
            <pc:sldMk cId="3128170782" sldId="267"/>
            <ac:spMk id="3" creationId="{4218418A-B251-F02D-DC91-4E3AE48F778A}"/>
          </ac:spMkLst>
        </pc:spChg>
        <pc:spChg chg="add del">
          <ac:chgData name="Денис П'єнтак" userId="bcd3b93598ce61bb" providerId="Windows Live" clId="Web-{E7C39044-6076-4055-88A4-066B0FF5D230}" dt="2023-12-07T18:42:31.829" v="4"/>
          <ac:spMkLst>
            <pc:docMk/>
            <pc:sldMk cId="3128170782" sldId="267"/>
            <ac:spMk id="21" creationId="{907EF6B7-1338-4443-8C46-6A318D952DFD}"/>
          </ac:spMkLst>
        </pc:spChg>
        <pc:spChg chg="add del">
          <ac:chgData name="Денис П'єнтак" userId="bcd3b93598ce61bb" providerId="Windows Live" clId="Web-{E7C39044-6076-4055-88A4-066B0FF5D230}" dt="2023-12-07T18:42:31.829" v="4"/>
          <ac:spMkLst>
            <pc:docMk/>
            <pc:sldMk cId="3128170782" sldId="267"/>
            <ac:spMk id="23" creationId="{DAAE4CDD-124C-4DCF-9584-B6033B545DD5}"/>
          </ac:spMkLst>
        </pc:spChg>
        <pc:spChg chg="add del">
          <ac:chgData name="Денис П'єнтак" userId="bcd3b93598ce61bb" providerId="Windows Live" clId="Web-{E7C39044-6076-4055-88A4-066B0FF5D230}" dt="2023-12-07T18:42:31.829" v="4"/>
          <ac:spMkLst>
            <pc:docMk/>
            <pc:sldMk cId="3128170782" sldId="267"/>
            <ac:spMk id="25" creationId="{081E4A58-353D-44AE-B2FC-2A74E2E400F7}"/>
          </ac:spMkLst>
        </pc:spChg>
        <pc:spChg chg="add del">
          <ac:chgData name="Денис П'єнтак" userId="bcd3b93598ce61bb" providerId="Windows Live" clId="Web-{E7C39044-6076-4055-88A4-066B0FF5D230}" dt="2023-12-07T18:42:31.813" v="3"/>
          <ac:spMkLst>
            <pc:docMk/>
            <pc:sldMk cId="3128170782" sldId="267"/>
            <ac:spMk id="30" creationId="{5FEF463D-EE6B-46FF-B7C7-74B09A96C8AB}"/>
          </ac:spMkLst>
        </pc:spChg>
        <pc:spChg chg="add del">
          <ac:chgData name="Денис П'єнтак" userId="bcd3b93598ce61bb" providerId="Windows Live" clId="Web-{E7C39044-6076-4055-88A4-066B0FF5D230}" dt="2023-12-07T18:42:31.813" v="3"/>
          <ac:spMkLst>
            <pc:docMk/>
            <pc:sldMk cId="3128170782" sldId="267"/>
            <ac:spMk id="36" creationId="{30B5ED20-499B-41E7-95BE-8BBD3131456F}"/>
          </ac:spMkLst>
        </pc:spChg>
        <pc:spChg chg="add">
          <ac:chgData name="Денис П'єнтак" userId="bcd3b93598ce61bb" providerId="Windows Live" clId="Web-{E7C39044-6076-4055-88A4-066B0FF5D230}" dt="2023-12-07T18:42:31.829" v="4"/>
          <ac:spMkLst>
            <pc:docMk/>
            <pc:sldMk cId="3128170782" sldId="267"/>
            <ac:spMk id="37" creationId="{D5B0017B-2ECA-49AF-B397-DC140825DF8D}"/>
          </ac:spMkLst>
        </pc:spChg>
        <pc:spChg chg="add del">
          <ac:chgData name="Денис П'єнтак" userId="bcd3b93598ce61bb" providerId="Windows Live" clId="Web-{E7C39044-6076-4055-88A4-066B0FF5D230}" dt="2023-12-07T18:42:31.813" v="3"/>
          <ac:spMkLst>
            <pc:docMk/>
            <pc:sldMk cId="3128170782" sldId="267"/>
            <ac:spMk id="38" creationId="{35A51D22-76EA-4C70-B5C9-ED3946924CB7}"/>
          </ac:spMkLst>
        </pc:spChg>
        <pc:spChg chg="add">
          <ac:chgData name="Денис П'єнтак" userId="bcd3b93598ce61bb" providerId="Windows Live" clId="Web-{E7C39044-6076-4055-88A4-066B0FF5D230}" dt="2023-12-07T18:42:31.829" v="4"/>
          <ac:spMkLst>
            <pc:docMk/>
            <pc:sldMk cId="3128170782" sldId="267"/>
            <ac:spMk id="40" creationId="{B6CDA21F-E7AF-4C75-8395-33F58D5B0E45}"/>
          </ac:spMkLst>
        </pc:spChg>
        <pc:grpChg chg="add del">
          <ac:chgData name="Денис П'єнтак" userId="bcd3b93598ce61bb" providerId="Windows Live" clId="Web-{E7C39044-6076-4055-88A4-066B0FF5D230}" dt="2023-12-07T18:42:31.813" v="3"/>
          <ac:grpSpMkLst>
            <pc:docMk/>
            <pc:sldMk cId="3128170782" sldId="267"/>
            <ac:grpSpMk id="32" creationId="{11A27B3A-460C-4100-99B5-817F25979F6C}"/>
          </ac:grpSpMkLst>
        </pc:grpChg>
        <pc:grpChg chg="add">
          <ac:chgData name="Денис П'єнтак" userId="bcd3b93598ce61bb" providerId="Windows Live" clId="Web-{E7C39044-6076-4055-88A4-066B0FF5D230}" dt="2023-12-07T18:42:31.829" v="4"/>
          <ac:grpSpMkLst>
            <pc:docMk/>
            <pc:sldMk cId="3128170782" sldId="267"/>
            <ac:grpSpMk id="41" creationId="{AE1C45F0-260A-458C-96ED-C1F6D2151219}"/>
          </ac:grpSpMkLst>
        </pc:grpChg>
        <pc:cxnChg chg="add">
          <ac:chgData name="Денис П'єнтак" userId="bcd3b93598ce61bb" providerId="Windows Live" clId="Web-{E7C39044-6076-4055-88A4-066B0FF5D230}" dt="2023-12-07T18:42:31.829" v="4"/>
          <ac:cxnSpMkLst>
            <pc:docMk/>
            <pc:sldMk cId="3128170782" sldId="267"/>
            <ac:cxnSpMk id="39" creationId="{6CF1BAF6-AD41-4082-B212-8A1F9A2E8779}"/>
          </ac:cxnSpMkLst>
        </pc:cxnChg>
      </pc:sldChg>
    </pc:docChg>
  </pc:docChgLst>
  <pc:docChgLst>
    <pc:chgData name="Денис П'єнтак" userId="bcd3b93598ce61bb" providerId="Windows Live" clId="Web-{9566F394-1FAA-4838-9DB0-2D1BD67E3900}"/>
    <pc:docChg chg="addSld modSld">
      <pc:chgData name="Денис П'єнтак" userId="bcd3b93598ce61bb" providerId="Windows Live" clId="Web-{9566F394-1FAA-4838-9DB0-2D1BD67E3900}" dt="2023-12-07T18:24:44.232" v="157"/>
      <pc:docMkLst>
        <pc:docMk/>
      </pc:docMkLst>
      <pc:sldChg chg="modTransition">
        <pc:chgData name="Денис П'єнтак" userId="bcd3b93598ce61bb" providerId="Windows Live" clId="Web-{9566F394-1FAA-4838-9DB0-2D1BD67E3900}" dt="2023-12-07T18:22:07.243" v="154"/>
        <pc:sldMkLst>
          <pc:docMk/>
          <pc:sldMk cId="3930024240" sldId="256"/>
        </pc:sldMkLst>
      </pc:sldChg>
      <pc:sldChg chg="modTransition">
        <pc:chgData name="Денис П'єнтак" userId="bcd3b93598ce61bb" providerId="Windows Live" clId="Web-{9566F394-1FAA-4838-9DB0-2D1BD67E3900}" dt="2023-12-07T18:22:02.665" v="153"/>
        <pc:sldMkLst>
          <pc:docMk/>
          <pc:sldMk cId="2665631487" sldId="257"/>
        </pc:sldMkLst>
      </pc:sldChg>
      <pc:sldChg chg="addSp delSp modSp modTransition">
        <pc:chgData name="Денис П'єнтак" userId="bcd3b93598ce61bb" providerId="Windows Live" clId="Web-{9566F394-1FAA-4838-9DB0-2D1BD67E3900}" dt="2023-12-07T18:23:38.308" v="156"/>
        <pc:sldMkLst>
          <pc:docMk/>
          <pc:sldMk cId="499443683" sldId="258"/>
        </pc:sldMkLst>
        <pc:spChg chg="mod">
          <ac:chgData name="Денис П'єнтак" userId="bcd3b93598ce61bb" providerId="Windows Live" clId="Web-{9566F394-1FAA-4838-9DB0-2D1BD67E3900}" dt="2023-12-07T17:57:35.424" v="0"/>
          <ac:spMkLst>
            <pc:docMk/>
            <pc:sldMk cId="499443683" sldId="258"/>
            <ac:spMk id="2" creationId="{671E1C63-79E3-BDB6-2CE6-1AB1AA426339}"/>
          </ac:spMkLst>
        </pc:spChg>
        <pc:spChg chg="mod">
          <ac:chgData name="Денис П'єнтак" userId="bcd3b93598ce61bb" providerId="Windows Live" clId="Web-{9566F394-1FAA-4838-9DB0-2D1BD67E3900}" dt="2023-12-07T17:57:44.924" v="2" actId="20577"/>
          <ac:spMkLst>
            <pc:docMk/>
            <pc:sldMk cId="499443683" sldId="258"/>
            <ac:spMk id="3" creationId="{DF932386-AE52-9E73-B356-990A73849C32}"/>
          </ac:spMkLst>
        </pc:spChg>
        <pc:spChg chg="del">
          <ac:chgData name="Денис П'єнтак" userId="bcd3b93598ce61bb" providerId="Windows Live" clId="Web-{9566F394-1FAA-4838-9DB0-2D1BD67E3900}" dt="2023-12-07T17:57:35.424" v="0"/>
          <ac:spMkLst>
            <pc:docMk/>
            <pc:sldMk cId="499443683" sldId="258"/>
            <ac:spMk id="67" creationId="{B210AC1D-4063-4C6E-9528-FA9C4C0C18E6}"/>
          </ac:spMkLst>
        </pc:spChg>
        <pc:spChg chg="del">
          <ac:chgData name="Денис П'єнтак" userId="bcd3b93598ce61bb" providerId="Windows Live" clId="Web-{9566F394-1FAA-4838-9DB0-2D1BD67E3900}" dt="2023-12-07T17:57:35.424" v="0"/>
          <ac:spMkLst>
            <pc:docMk/>
            <pc:sldMk cId="499443683" sldId="258"/>
            <ac:spMk id="69" creationId="{02F8C595-E68C-4306-AED8-DC7826A0A506}"/>
          </ac:spMkLst>
        </pc:spChg>
        <pc:spChg chg="add">
          <ac:chgData name="Денис П'єнтак" userId="bcd3b93598ce61bb" providerId="Windows Live" clId="Web-{9566F394-1FAA-4838-9DB0-2D1BD67E3900}" dt="2023-12-07T17:57:35.424" v="0"/>
          <ac:spMkLst>
            <pc:docMk/>
            <pc:sldMk cId="499443683" sldId="258"/>
            <ac:spMk id="74" creationId="{D009D6D5-DAC2-4A8B-A17A-E206B9012D09}"/>
          </ac:spMkLst>
        </pc:spChg>
        <pc:picChg chg="mod ord">
          <ac:chgData name="Денис П'єнтак" userId="bcd3b93598ce61bb" providerId="Windows Live" clId="Web-{9566F394-1FAA-4838-9DB0-2D1BD67E3900}" dt="2023-12-07T17:57:35.424" v="0"/>
          <ac:picMkLst>
            <pc:docMk/>
            <pc:sldMk cId="499443683" sldId="258"/>
            <ac:picMk id="4" creationId="{003A1720-DBD6-B18C-B6BE-74C237827856}"/>
          </ac:picMkLst>
        </pc:picChg>
      </pc:sldChg>
      <pc:sldChg chg="addSp delSp modSp">
        <pc:chgData name="Денис П'єнтак" userId="bcd3b93598ce61bb" providerId="Windows Live" clId="Web-{9566F394-1FAA-4838-9DB0-2D1BD67E3900}" dt="2023-12-07T18:01:21.852" v="14" actId="14100"/>
        <pc:sldMkLst>
          <pc:docMk/>
          <pc:sldMk cId="3543860726" sldId="259"/>
        </pc:sldMkLst>
        <pc:spChg chg="mod">
          <ac:chgData name="Денис П'єнтак" userId="bcd3b93598ce61bb" providerId="Windows Live" clId="Web-{9566F394-1FAA-4838-9DB0-2D1BD67E3900}" dt="2023-12-07T18:01:01.163" v="9"/>
          <ac:spMkLst>
            <pc:docMk/>
            <pc:sldMk cId="3543860726" sldId="259"/>
            <ac:spMk id="2" creationId="{7B9D61EA-008A-5668-21A5-821DA5D4BBC2}"/>
          </ac:spMkLst>
        </pc:spChg>
        <pc:spChg chg="del mod">
          <ac:chgData name="Денис П'єнтак" userId="bcd3b93598ce61bb" providerId="Windows Live" clId="Web-{9566F394-1FAA-4838-9DB0-2D1BD67E3900}" dt="2023-12-07T18:00:42.147" v="6"/>
          <ac:spMkLst>
            <pc:docMk/>
            <pc:sldMk cId="3543860726" sldId="259"/>
            <ac:spMk id="3" creationId="{1740B351-26A7-069E-A0AD-84C96C07A21C}"/>
          </ac:spMkLst>
        </pc:spChg>
        <pc:spChg chg="del">
          <ac:chgData name="Денис П'єнтак" userId="bcd3b93598ce61bb" providerId="Windows Live" clId="Web-{9566F394-1FAA-4838-9DB0-2D1BD67E3900}" dt="2023-12-07T18:00:27.959" v="4"/>
          <ac:spMkLst>
            <pc:docMk/>
            <pc:sldMk cId="3543860726" sldId="259"/>
            <ac:spMk id="8" creationId="{0D7B6173-1D58-48E2-83CF-37350F315F75}"/>
          </ac:spMkLst>
        </pc:spChg>
        <pc:spChg chg="del">
          <ac:chgData name="Денис П'єнтак" userId="bcd3b93598ce61bb" providerId="Windows Live" clId="Web-{9566F394-1FAA-4838-9DB0-2D1BD67E3900}" dt="2023-12-07T18:00:27.959" v="4"/>
          <ac:spMkLst>
            <pc:docMk/>
            <pc:sldMk cId="3543860726" sldId="259"/>
            <ac:spMk id="10" creationId="{3E4CBDBB-4FBD-4B9E-BD01-054A81D431CC}"/>
          </ac:spMkLst>
        </pc:spChg>
        <pc:spChg chg="del">
          <ac:chgData name="Денис П'єнтак" userId="bcd3b93598ce61bb" providerId="Windows Live" clId="Web-{9566F394-1FAA-4838-9DB0-2D1BD67E3900}" dt="2023-12-07T18:00:27.959" v="4"/>
          <ac:spMkLst>
            <pc:docMk/>
            <pc:sldMk cId="3543860726" sldId="259"/>
            <ac:spMk id="14" creationId="{72C4834C-B602-4125-8264-BD0D55A5885F}"/>
          </ac:spMkLst>
        </pc:spChg>
        <pc:spChg chg="del">
          <ac:chgData name="Денис П'єнтак" userId="bcd3b93598ce61bb" providerId="Windows Live" clId="Web-{9566F394-1FAA-4838-9DB0-2D1BD67E3900}" dt="2023-12-07T18:00:27.959" v="4"/>
          <ac:spMkLst>
            <pc:docMk/>
            <pc:sldMk cId="3543860726" sldId="259"/>
            <ac:spMk id="16" creationId="{53172EE5-132F-4DD4-8855-4DBBD9C3465E}"/>
          </ac:spMkLst>
        </pc:spChg>
        <pc:spChg chg="add del">
          <ac:chgData name="Денис П'єнтак" userId="bcd3b93598ce61bb" providerId="Windows Live" clId="Web-{9566F394-1FAA-4838-9DB0-2D1BD67E3900}" dt="2023-12-07T18:01:01.163" v="9"/>
          <ac:spMkLst>
            <pc:docMk/>
            <pc:sldMk cId="3543860726" sldId="259"/>
            <ac:spMk id="21" creationId="{4F7EBAE4-9945-4473-9E34-B2C66EA0F03D}"/>
          </ac:spMkLst>
        </pc:spChg>
        <pc:spChg chg="add del">
          <ac:chgData name="Денис П'єнтак" userId="bcd3b93598ce61bb" providerId="Windows Live" clId="Web-{9566F394-1FAA-4838-9DB0-2D1BD67E3900}" dt="2023-12-07T18:01:01.163" v="9"/>
          <ac:spMkLst>
            <pc:docMk/>
            <pc:sldMk cId="3543860726" sldId="259"/>
            <ac:spMk id="23" creationId="{70BEB1E7-2F88-40BC-B73D-42E5B6F80BFC}"/>
          </ac:spMkLst>
        </pc:spChg>
        <pc:spChg chg="add del">
          <ac:chgData name="Денис П'єнтак" userId="bcd3b93598ce61bb" providerId="Windows Live" clId="Web-{9566F394-1FAA-4838-9DB0-2D1BD67E3900}" dt="2023-12-07T18:01:01.163" v="9"/>
          <ac:spMkLst>
            <pc:docMk/>
            <pc:sldMk cId="3543860726" sldId="259"/>
            <ac:spMk id="25" creationId="{A7B99495-F43F-4D80-A44F-2CB4764EB90B}"/>
          </ac:spMkLst>
        </pc:spChg>
        <pc:spChg chg="add">
          <ac:chgData name="Денис П'єнтак" userId="bcd3b93598ce61bb" providerId="Windows Live" clId="Web-{9566F394-1FAA-4838-9DB0-2D1BD67E3900}" dt="2023-12-07T18:01:01.163" v="9"/>
          <ac:spMkLst>
            <pc:docMk/>
            <pc:sldMk cId="3543860726" sldId="259"/>
            <ac:spMk id="32" creationId="{F13C74B1-5B17-4795-BED0-7140497B445A}"/>
          </ac:spMkLst>
        </pc:spChg>
        <pc:spChg chg="add">
          <ac:chgData name="Денис П'єнтак" userId="bcd3b93598ce61bb" providerId="Windows Live" clId="Web-{9566F394-1FAA-4838-9DB0-2D1BD67E3900}" dt="2023-12-07T18:01:01.163" v="9"/>
          <ac:spMkLst>
            <pc:docMk/>
            <pc:sldMk cId="3543860726" sldId="259"/>
            <ac:spMk id="34" creationId="{D4974D33-8DC5-464E-8C6D-BE58F0669C17}"/>
          </ac:spMkLst>
        </pc:spChg>
        <pc:graphicFrameChg chg="add mod ord modGraphic">
          <ac:chgData name="Денис П'єнтак" userId="bcd3b93598ce61bb" providerId="Windows Live" clId="Web-{9566F394-1FAA-4838-9DB0-2D1BD67E3900}" dt="2023-12-07T18:01:21.852" v="14" actId="14100"/>
          <ac:graphicFrameMkLst>
            <pc:docMk/>
            <pc:sldMk cId="3543860726" sldId="259"/>
            <ac:graphicFrameMk id="27" creationId="{664C3F26-67DF-DA81-D1DB-BEE127B554AC}"/>
          </ac:graphicFrameMkLst>
        </pc:graphicFrameChg>
        <pc:picChg chg="add del mod">
          <ac:chgData name="Денис П'єнтак" userId="bcd3b93598ce61bb" providerId="Windows Live" clId="Web-{9566F394-1FAA-4838-9DB0-2D1BD67E3900}" dt="2023-12-07T18:00:34.319" v="5"/>
          <ac:picMkLst>
            <pc:docMk/>
            <pc:sldMk cId="3543860726" sldId="259"/>
            <ac:picMk id="4" creationId="{F026A105-F92F-2CAE-6489-61EEAC9B54DF}"/>
          </ac:picMkLst>
        </pc:picChg>
        <pc:picChg chg="del">
          <ac:chgData name="Денис П'єнтак" userId="bcd3b93598ce61bb" providerId="Windows Live" clId="Web-{9566F394-1FAA-4838-9DB0-2D1BD67E3900}" dt="2023-12-07T18:00:27.959" v="4"/>
          <ac:picMkLst>
            <pc:docMk/>
            <pc:sldMk cId="3543860726" sldId="259"/>
            <ac:picMk id="12" creationId="{B01A6F03-171F-40B2-8B2C-A061B89241F6}"/>
          </ac:picMkLst>
        </pc:picChg>
        <pc:picChg chg="add mod">
          <ac:chgData name="Денис П'єнтак" userId="bcd3b93598ce61bb" providerId="Windows Live" clId="Web-{9566F394-1FAA-4838-9DB0-2D1BD67E3900}" dt="2023-12-07T18:01:01.163" v="9"/>
          <ac:picMkLst>
            <pc:docMk/>
            <pc:sldMk cId="3543860726" sldId="259"/>
            <ac:picMk id="15" creationId="{7BD0E7D8-FA46-2C45-1C79-DFD293923382}"/>
          </ac:picMkLst>
        </pc:picChg>
      </pc:sldChg>
      <pc:sldChg chg="addSp delSp modSp new mod modTransition setBg">
        <pc:chgData name="Денис П'єнтак" userId="bcd3b93598ce61bb" providerId="Windows Live" clId="Web-{9566F394-1FAA-4838-9DB0-2D1BD67E3900}" dt="2023-12-07T18:24:44.232" v="157"/>
        <pc:sldMkLst>
          <pc:docMk/>
          <pc:sldMk cId="2546030760" sldId="263"/>
        </pc:sldMkLst>
        <pc:spChg chg="mod">
          <ac:chgData name="Денис П'єнтак" userId="bcd3b93598ce61bb" providerId="Windows Live" clId="Web-{9566F394-1FAA-4838-9DB0-2D1BD67E3900}" dt="2023-12-07T18:10:54.851" v="72"/>
          <ac:spMkLst>
            <pc:docMk/>
            <pc:sldMk cId="2546030760" sldId="263"/>
            <ac:spMk id="2" creationId="{33241F41-C0BA-47D3-9658-AADF93606C47}"/>
          </ac:spMkLst>
        </pc:spChg>
        <pc:spChg chg="mod ord">
          <ac:chgData name="Денис П'єнтак" userId="bcd3b93598ce61bb" providerId="Windows Live" clId="Web-{9566F394-1FAA-4838-9DB0-2D1BD67E3900}" dt="2023-12-07T18:11:04.304" v="74" actId="20577"/>
          <ac:spMkLst>
            <pc:docMk/>
            <pc:sldMk cId="2546030760" sldId="263"/>
            <ac:spMk id="3" creationId="{2127239A-5A1E-1D35-B478-4E61BE991A83}"/>
          </ac:spMkLst>
        </pc:spChg>
        <pc:spChg chg="add del">
          <ac:chgData name="Денис П'єнтак" userId="bcd3b93598ce61bb" providerId="Windows Live" clId="Web-{9566F394-1FAA-4838-9DB0-2D1BD67E3900}" dt="2023-12-07T18:10:51.960" v="69"/>
          <ac:spMkLst>
            <pc:docMk/>
            <pc:sldMk cId="2546030760" sldId="263"/>
            <ac:spMk id="9" creationId="{5A0118C5-4F8D-4CF4-BADD-53FEACC6C42A}"/>
          </ac:spMkLst>
        </pc:spChg>
        <pc:grpChg chg="add del">
          <ac:chgData name="Денис П'єнтак" userId="bcd3b93598ce61bb" providerId="Windows Live" clId="Web-{9566F394-1FAA-4838-9DB0-2D1BD67E3900}" dt="2023-12-07T18:10:51.960" v="69"/>
          <ac:grpSpMkLst>
            <pc:docMk/>
            <pc:sldMk cId="2546030760" sldId="263"/>
            <ac:grpSpMk id="11" creationId="{B894EFA8-F425-4D19-A94B-445388B31E20}"/>
          </ac:grpSpMkLst>
        </pc:grpChg>
        <pc:grpChg chg="add del">
          <ac:chgData name="Денис П'єнтак" userId="bcd3b93598ce61bb" providerId="Windows Live" clId="Web-{9566F394-1FAA-4838-9DB0-2D1BD67E3900}" dt="2023-12-07T18:10:51.960" v="69"/>
          <ac:grpSpMkLst>
            <pc:docMk/>
            <pc:sldMk cId="2546030760" sldId="263"/>
            <ac:grpSpMk id="15" creationId="{582A903B-6B78-4F0A-B7C9-3D80499020B8}"/>
          </ac:grpSpMkLst>
        </pc:grpChg>
        <pc:grpChg chg="add del">
          <ac:chgData name="Денис П'єнтак" userId="bcd3b93598ce61bb" providerId="Windows Live" clId="Web-{9566F394-1FAA-4838-9DB0-2D1BD67E3900}" dt="2023-12-07T18:10:54.851" v="71"/>
          <ac:grpSpMkLst>
            <pc:docMk/>
            <pc:sldMk cId="2546030760" sldId="263"/>
            <ac:grpSpMk id="22" creationId="{442598CC-934A-7BCD-C691-B2FE74CEDE6E}"/>
          </ac:grpSpMkLst>
        </pc:grpChg>
        <pc:grpChg chg="add">
          <ac:chgData name="Денис П'єнтак" userId="bcd3b93598ce61bb" providerId="Windows Live" clId="Web-{9566F394-1FAA-4838-9DB0-2D1BD67E3900}" dt="2023-12-07T18:10:54.851" v="72"/>
          <ac:grpSpMkLst>
            <pc:docMk/>
            <pc:sldMk cId="2546030760" sldId="263"/>
            <ac:grpSpMk id="25" creationId="{434FA563-76F6-CDCF-AEA0-A7B78E44647B}"/>
          </ac:grpSpMkLst>
        </pc:grpChg>
        <pc:picChg chg="add mod">
          <ac:chgData name="Денис П'єнтак" userId="bcd3b93598ce61bb" providerId="Windows Live" clId="Web-{9566F394-1FAA-4838-9DB0-2D1BD67E3900}" dt="2023-12-07T18:10:54.851" v="72"/>
          <ac:picMkLst>
            <pc:docMk/>
            <pc:sldMk cId="2546030760" sldId="263"/>
            <ac:picMk id="4" creationId="{70BC9D6B-07FB-F3F9-1A70-84602CA359C8}"/>
          </ac:picMkLst>
        </pc:picChg>
      </pc:sldChg>
      <pc:sldChg chg="addSp modSp new mod setBg">
        <pc:chgData name="Денис П'єнтак" userId="bcd3b93598ce61bb" providerId="Windows Live" clId="Web-{9566F394-1FAA-4838-9DB0-2D1BD67E3900}" dt="2023-12-07T18:14:46.654" v="95"/>
        <pc:sldMkLst>
          <pc:docMk/>
          <pc:sldMk cId="1968272929" sldId="264"/>
        </pc:sldMkLst>
        <pc:spChg chg="mod">
          <ac:chgData name="Денис П'єнтак" userId="bcd3b93598ce61bb" providerId="Windows Live" clId="Web-{9566F394-1FAA-4838-9DB0-2D1BD67E3900}" dt="2023-12-07T18:14:46.654" v="95"/>
          <ac:spMkLst>
            <pc:docMk/>
            <pc:sldMk cId="1968272929" sldId="264"/>
            <ac:spMk id="2" creationId="{6EB9C2C9-E37B-8606-F2AF-369210180039}"/>
          </ac:spMkLst>
        </pc:spChg>
        <pc:spChg chg="mod">
          <ac:chgData name="Денис П'єнтак" userId="bcd3b93598ce61bb" providerId="Windows Live" clId="Web-{9566F394-1FAA-4838-9DB0-2D1BD67E3900}" dt="2023-12-07T18:14:46.654" v="95"/>
          <ac:spMkLst>
            <pc:docMk/>
            <pc:sldMk cId="1968272929" sldId="264"/>
            <ac:spMk id="3" creationId="{5052B7D0-BA55-F2BB-8667-53653734B62A}"/>
          </ac:spMkLst>
        </pc:spChg>
        <pc:spChg chg="add">
          <ac:chgData name="Денис П'єнтак" userId="bcd3b93598ce61bb" providerId="Windows Live" clId="Web-{9566F394-1FAA-4838-9DB0-2D1BD67E3900}" dt="2023-12-07T18:14:46.654" v="95"/>
          <ac:spMkLst>
            <pc:docMk/>
            <pc:sldMk cId="1968272929" sldId="264"/>
            <ac:spMk id="8" creationId="{5A0118C5-4F8D-4CF4-BADD-53FEACC6C42A}"/>
          </ac:spMkLst>
        </pc:spChg>
        <pc:spChg chg="add">
          <ac:chgData name="Денис П'єнтак" userId="bcd3b93598ce61bb" providerId="Windows Live" clId="Web-{9566F394-1FAA-4838-9DB0-2D1BD67E3900}" dt="2023-12-07T18:14:46.654" v="95"/>
          <ac:spMkLst>
            <pc:docMk/>
            <pc:sldMk cId="1968272929" sldId="264"/>
            <ac:spMk id="10" creationId="{4E0A5C5C-2A95-428E-9F6A-0D29EBD57C9F}"/>
          </ac:spMkLst>
        </pc:spChg>
        <pc:spChg chg="add">
          <ac:chgData name="Денис П'єнтак" userId="bcd3b93598ce61bb" providerId="Windows Live" clId="Web-{9566F394-1FAA-4838-9DB0-2D1BD67E3900}" dt="2023-12-07T18:14:46.654" v="95"/>
          <ac:spMkLst>
            <pc:docMk/>
            <pc:sldMk cId="1968272929" sldId="264"/>
            <ac:spMk id="12" creationId="{1056F38F-7C4E-461D-8709-7D0024AE1F79}"/>
          </ac:spMkLst>
        </pc:spChg>
        <pc:spChg chg="add">
          <ac:chgData name="Денис П'єнтак" userId="bcd3b93598ce61bb" providerId="Windows Live" clId="Web-{9566F394-1FAA-4838-9DB0-2D1BD67E3900}" dt="2023-12-07T18:14:46.654" v="95"/>
          <ac:spMkLst>
            <pc:docMk/>
            <pc:sldMk cId="1968272929" sldId="264"/>
            <ac:spMk id="14" creationId="{C7278469-3C3C-49CE-AEEE-E176A4900B78}"/>
          </ac:spMkLst>
        </pc:spChg>
        <pc:spChg chg="add">
          <ac:chgData name="Денис П'єнтак" userId="bcd3b93598ce61bb" providerId="Windows Live" clId="Web-{9566F394-1FAA-4838-9DB0-2D1BD67E3900}" dt="2023-12-07T18:14:46.654" v="95"/>
          <ac:spMkLst>
            <pc:docMk/>
            <pc:sldMk cId="1968272929" sldId="264"/>
            <ac:spMk id="20" creationId="{4C6598AB-1C17-4D54-951C-A082D94ACB7A}"/>
          </ac:spMkLst>
        </pc:spChg>
        <pc:spChg chg="add">
          <ac:chgData name="Денис П'єнтак" userId="bcd3b93598ce61bb" providerId="Windows Live" clId="Web-{9566F394-1FAA-4838-9DB0-2D1BD67E3900}" dt="2023-12-07T18:14:46.654" v="95"/>
          <ac:spMkLst>
            <pc:docMk/>
            <pc:sldMk cId="1968272929" sldId="264"/>
            <ac:spMk id="22" creationId="{C83B66D7-137D-4AC1-B172-53D60F08BEB5}"/>
          </ac:spMkLst>
        </pc:spChg>
        <pc:spChg chg="add">
          <ac:chgData name="Денис П'єнтак" userId="bcd3b93598ce61bb" providerId="Windows Live" clId="Web-{9566F394-1FAA-4838-9DB0-2D1BD67E3900}" dt="2023-12-07T18:14:46.654" v="95"/>
          <ac:spMkLst>
            <pc:docMk/>
            <pc:sldMk cId="1968272929" sldId="264"/>
            <ac:spMk id="24" creationId="{F6B92503-6984-4D15-8B98-8718709B785D}"/>
          </ac:spMkLst>
        </pc:spChg>
        <pc:spChg chg="add">
          <ac:chgData name="Денис П'єнтак" userId="bcd3b93598ce61bb" providerId="Windows Live" clId="Web-{9566F394-1FAA-4838-9DB0-2D1BD67E3900}" dt="2023-12-07T18:14:46.654" v="95"/>
          <ac:spMkLst>
            <pc:docMk/>
            <pc:sldMk cId="1968272929" sldId="264"/>
            <ac:spMk id="26" creationId="{08DDF938-524E-4C18-A47D-C00627832366}"/>
          </ac:spMkLst>
        </pc:spChg>
        <pc:grpChg chg="add">
          <ac:chgData name="Денис П'єнтак" userId="bcd3b93598ce61bb" providerId="Windows Live" clId="Web-{9566F394-1FAA-4838-9DB0-2D1BD67E3900}" dt="2023-12-07T18:14:46.654" v="95"/>
          <ac:grpSpMkLst>
            <pc:docMk/>
            <pc:sldMk cId="1968272929" sldId="264"/>
            <ac:grpSpMk id="16" creationId="{93DC754C-7E09-422D-A8BB-AF632E90DFA2}"/>
          </ac:grpSpMkLst>
        </pc:grpChg>
        <pc:grpChg chg="add">
          <ac:chgData name="Денис П'єнтак" userId="bcd3b93598ce61bb" providerId="Windows Live" clId="Web-{9566F394-1FAA-4838-9DB0-2D1BD67E3900}" dt="2023-12-07T18:14:46.654" v="95"/>
          <ac:grpSpMkLst>
            <pc:docMk/>
            <pc:sldMk cId="1968272929" sldId="264"/>
            <ac:grpSpMk id="28" creationId="{3773FAF5-C452-4455-9411-D6AF5EBD4CA9}"/>
          </ac:grpSpMkLst>
        </pc:grpChg>
      </pc:sldChg>
      <pc:sldChg chg="addSp delSp modSp new mod setBg">
        <pc:chgData name="Денис П'єнтак" userId="bcd3b93598ce61bb" providerId="Windows Live" clId="Web-{9566F394-1FAA-4838-9DB0-2D1BD67E3900}" dt="2023-12-07T18:19:16.395" v="140" actId="20577"/>
        <pc:sldMkLst>
          <pc:docMk/>
          <pc:sldMk cId="1196164377" sldId="265"/>
        </pc:sldMkLst>
        <pc:spChg chg="mod">
          <ac:chgData name="Денис П'єнтак" userId="bcd3b93598ce61bb" providerId="Windows Live" clId="Web-{9566F394-1FAA-4838-9DB0-2D1BD67E3900}" dt="2023-12-07T18:19:07.520" v="139"/>
          <ac:spMkLst>
            <pc:docMk/>
            <pc:sldMk cId="1196164377" sldId="265"/>
            <ac:spMk id="2" creationId="{8C234FF8-6B24-1463-1C67-50FD207A76CB}"/>
          </ac:spMkLst>
        </pc:spChg>
        <pc:spChg chg="mod ord">
          <ac:chgData name="Денис П'єнтак" userId="bcd3b93598ce61bb" providerId="Windows Live" clId="Web-{9566F394-1FAA-4838-9DB0-2D1BD67E3900}" dt="2023-12-07T18:19:16.395" v="140" actId="20577"/>
          <ac:spMkLst>
            <pc:docMk/>
            <pc:sldMk cId="1196164377" sldId="265"/>
            <ac:spMk id="3" creationId="{0189F2E2-C5E9-A195-DC7B-FD4B5229AE89}"/>
          </ac:spMkLst>
        </pc:spChg>
        <pc:spChg chg="add del">
          <ac:chgData name="Денис П'єнтак" userId="bcd3b93598ce61bb" providerId="Windows Live" clId="Web-{9566F394-1FAA-4838-9DB0-2D1BD67E3900}" dt="2023-12-07T18:17:48.268" v="130"/>
          <ac:spMkLst>
            <pc:docMk/>
            <pc:sldMk cId="1196164377" sldId="265"/>
            <ac:spMk id="9" creationId="{04812C46-200A-4DEB-A05E-3ED6C68C2387}"/>
          </ac:spMkLst>
        </pc:spChg>
        <pc:spChg chg="add del">
          <ac:chgData name="Денис П'єнтак" userId="bcd3b93598ce61bb" providerId="Windows Live" clId="Web-{9566F394-1FAA-4838-9DB0-2D1BD67E3900}" dt="2023-12-07T18:17:48.268" v="130"/>
          <ac:spMkLst>
            <pc:docMk/>
            <pc:sldMk cId="1196164377" sldId="265"/>
            <ac:spMk id="11" creationId="{D1EA859B-E555-4109-94F3-6700E046E008}"/>
          </ac:spMkLst>
        </pc:spChg>
        <pc:spChg chg="add del">
          <ac:chgData name="Денис П'єнтак" userId="bcd3b93598ce61bb" providerId="Windows Live" clId="Web-{9566F394-1FAA-4838-9DB0-2D1BD67E3900}" dt="2023-12-07T18:19:07.520" v="139"/>
          <ac:spMkLst>
            <pc:docMk/>
            <pc:sldMk cId="1196164377" sldId="265"/>
            <ac:spMk id="16" creationId="{B95B9BA8-1D69-4796-85F5-B6D0BD52354B}"/>
          </ac:spMkLst>
        </pc:spChg>
        <pc:spChg chg="add del">
          <ac:chgData name="Денис П'єнтак" userId="bcd3b93598ce61bb" providerId="Windows Live" clId="Web-{9566F394-1FAA-4838-9DB0-2D1BD67E3900}" dt="2023-12-07T18:19:07.504" v="138"/>
          <ac:spMkLst>
            <pc:docMk/>
            <pc:sldMk cId="1196164377" sldId="265"/>
            <ac:spMk id="29" creationId="{D009D6D5-DAC2-4A8B-A17A-E206B9012D09}"/>
          </ac:spMkLst>
        </pc:spChg>
        <pc:spChg chg="add">
          <ac:chgData name="Денис П'єнтак" userId="bcd3b93598ce61bb" providerId="Windows Live" clId="Web-{9566F394-1FAA-4838-9DB0-2D1BD67E3900}" dt="2023-12-07T18:19:07.520" v="139"/>
          <ac:spMkLst>
            <pc:docMk/>
            <pc:sldMk cId="1196164377" sldId="265"/>
            <ac:spMk id="31" creationId="{D1EA859B-E555-4109-94F3-6700E046E008}"/>
          </ac:spMkLst>
        </pc:spChg>
        <pc:spChg chg="add">
          <ac:chgData name="Денис П'єнтак" userId="bcd3b93598ce61bb" providerId="Windows Live" clId="Web-{9566F394-1FAA-4838-9DB0-2D1BD67E3900}" dt="2023-12-07T18:19:07.520" v="139"/>
          <ac:spMkLst>
            <pc:docMk/>
            <pc:sldMk cId="1196164377" sldId="265"/>
            <ac:spMk id="32" creationId="{04812C46-200A-4DEB-A05E-3ED6C68C2387}"/>
          </ac:spMkLst>
        </pc:spChg>
        <pc:grpChg chg="add del">
          <ac:chgData name="Денис П'єнтак" userId="bcd3b93598ce61bb" providerId="Windows Live" clId="Web-{9566F394-1FAA-4838-9DB0-2D1BD67E3900}" dt="2023-12-07T18:19:07.520" v="139"/>
          <ac:grpSpMkLst>
            <pc:docMk/>
            <pc:sldMk cId="1196164377" sldId="265"/>
            <ac:grpSpMk id="18" creationId="{CC09AFE8-9934-40C0-A058-4008A3B197E7}"/>
          </ac:grpSpMkLst>
        </pc:grpChg>
        <pc:picChg chg="add del mod ord">
          <ac:chgData name="Денис П'єнтак" userId="bcd3b93598ce61bb" providerId="Windows Live" clId="Web-{9566F394-1FAA-4838-9DB0-2D1BD67E3900}" dt="2023-12-07T18:17:20.611" v="126"/>
          <ac:picMkLst>
            <pc:docMk/>
            <pc:sldMk cId="1196164377" sldId="265"/>
            <ac:picMk id="4" creationId="{FBA3DE6E-6F07-6FBC-441F-907244228402}"/>
          </ac:picMkLst>
        </pc:picChg>
        <pc:picChg chg="add del mod">
          <ac:chgData name="Денис П'єнтак" userId="bcd3b93598ce61bb" providerId="Windows Live" clId="Web-{9566F394-1FAA-4838-9DB0-2D1BD67E3900}" dt="2023-12-07T18:17:43.002" v="128"/>
          <ac:picMkLst>
            <pc:docMk/>
            <pc:sldMk cId="1196164377" sldId="265"/>
            <ac:picMk id="5" creationId="{89A6047A-2DCC-B5BE-8CE3-07965E15FF7E}"/>
          </ac:picMkLst>
        </pc:picChg>
        <pc:picChg chg="add del mod">
          <ac:chgData name="Денис П'єнтак" userId="bcd3b93598ce61bb" providerId="Windows Live" clId="Web-{9566F394-1FAA-4838-9DB0-2D1BD67E3900}" dt="2023-12-07T18:18:19.206" v="131"/>
          <ac:picMkLst>
            <pc:docMk/>
            <pc:sldMk cId="1196164377" sldId="265"/>
            <ac:picMk id="6" creationId="{A4B847E0-BA15-735F-8D84-75BE1192BBD2}"/>
          </ac:picMkLst>
        </pc:picChg>
        <pc:picChg chg="add del mod">
          <ac:chgData name="Денис П'єнтак" userId="bcd3b93598ce61bb" providerId="Windows Live" clId="Web-{9566F394-1FAA-4838-9DB0-2D1BD67E3900}" dt="2023-12-07T18:18:30.019" v="133"/>
          <ac:picMkLst>
            <pc:docMk/>
            <pc:sldMk cId="1196164377" sldId="265"/>
            <ac:picMk id="7" creationId="{B9B7F343-EBB7-906D-AB44-F771A7851C2C}"/>
          </ac:picMkLst>
        </pc:picChg>
        <pc:picChg chg="add del mod">
          <ac:chgData name="Денис П'єнтак" userId="bcd3b93598ce61bb" providerId="Windows Live" clId="Web-{9566F394-1FAA-4838-9DB0-2D1BD67E3900}" dt="2023-12-07T18:18:34.331" v="135"/>
          <ac:picMkLst>
            <pc:docMk/>
            <pc:sldMk cId="1196164377" sldId="265"/>
            <ac:picMk id="8" creationId="{680B1164-3083-CD9C-372D-F0E8D33EBA8D}"/>
          </ac:picMkLst>
        </pc:picChg>
        <pc:picChg chg="add mod ord">
          <ac:chgData name="Денис П'єнтак" userId="bcd3b93598ce61bb" providerId="Windows Live" clId="Web-{9566F394-1FAA-4838-9DB0-2D1BD67E3900}" dt="2023-12-07T18:19:07.520" v="139"/>
          <ac:picMkLst>
            <pc:docMk/>
            <pc:sldMk cId="1196164377" sldId="265"/>
            <ac:picMk id="10" creationId="{1555441C-24D2-F267-16BA-498F89A527E1}"/>
          </ac:picMkLst>
        </pc:picChg>
      </pc:sldChg>
      <pc:sldChg chg="addSp modSp new mod setBg">
        <pc:chgData name="Денис П'єнтак" userId="bcd3b93598ce61bb" providerId="Windows Live" clId="Web-{9566F394-1FAA-4838-9DB0-2D1BD67E3900}" dt="2023-12-07T18:20:56.132" v="152" actId="14100"/>
        <pc:sldMkLst>
          <pc:docMk/>
          <pc:sldMk cId="1208736131" sldId="266"/>
        </pc:sldMkLst>
        <pc:spChg chg="mod">
          <ac:chgData name="Денис П'єнтак" userId="bcd3b93598ce61bb" providerId="Windows Live" clId="Web-{9566F394-1FAA-4838-9DB0-2D1BD67E3900}" dt="2023-12-07T18:20:34.834" v="149"/>
          <ac:spMkLst>
            <pc:docMk/>
            <pc:sldMk cId="1208736131" sldId="266"/>
            <ac:spMk id="2" creationId="{EB8DD288-2B97-EAA0-8D95-0085C87DF6A3}"/>
          </ac:spMkLst>
        </pc:spChg>
        <pc:spChg chg="mod">
          <ac:chgData name="Денис П'єнтак" userId="bcd3b93598ce61bb" providerId="Windows Live" clId="Web-{9566F394-1FAA-4838-9DB0-2D1BD67E3900}" dt="2023-12-07T18:20:56.132" v="152" actId="14100"/>
          <ac:spMkLst>
            <pc:docMk/>
            <pc:sldMk cId="1208736131" sldId="266"/>
            <ac:spMk id="3" creationId="{CA8DB402-818F-BEA1-32C3-6A127EA1300B}"/>
          </ac:spMkLst>
        </pc:spChg>
        <pc:spChg chg="add">
          <ac:chgData name="Денис П'єнтак" userId="bcd3b93598ce61bb" providerId="Windows Live" clId="Web-{9566F394-1FAA-4838-9DB0-2D1BD67E3900}" dt="2023-12-07T18:20:34.834" v="149"/>
          <ac:spMkLst>
            <pc:docMk/>
            <pc:sldMk cId="1208736131" sldId="266"/>
            <ac:spMk id="9" creationId="{5396781C-32A1-4FDA-A83B-A7FF8C1B1E99}"/>
          </ac:spMkLst>
        </pc:spChg>
        <pc:grpChg chg="add">
          <ac:chgData name="Денис П'єнтак" userId="bcd3b93598ce61bb" providerId="Windows Live" clId="Web-{9566F394-1FAA-4838-9DB0-2D1BD67E3900}" dt="2023-12-07T18:20:34.834" v="149"/>
          <ac:grpSpMkLst>
            <pc:docMk/>
            <pc:sldMk cId="1208736131" sldId="266"/>
            <ac:grpSpMk id="11" creationId="{54A1C8FD-E5B7-4BEC-A74A-A55FB8EA7CFE}"/>
          </ac:grpSpMkLst>
        </pc:grpChg>
        <pc:picChg chg="add">
          <ac:chgData name="Денис П'єнтак" userId="bcd3b93598ce61bb" providerId="Windows Live" clId="Web-{9566F394-1FAA-4838-9DB0-2D1BD67E3900}" dt="2023-12-07T18:20:34.834" v="149"/>
          <ac:picMkLst>
            <pc:docMk/>
            <pc:sldMk cId="1208736131" sldId="266"/>
            <ac:picMk id="5" creationId="{BF288B2D-54B7-4725-D992-F1241B78FCFC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26542E-0FCE-4426-8EFD-B75CCEA07963}" type="doc">
      <dgm:prSet loTypeId="urn:microsoft.com/office/officeart/2005/8/layout/matrix3" loCatId="matrix" qsTypeId="urn:microsoft.com/office/officeart/2005/8/quickstyle/simple1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CE979B83-299A-4999-94EF-B66E114E7854}">
      <dgm:prSet/>
      <dgm:spPr/>
      <dgm:t>
        <a:bodyPr/>
        <a:lstStyle/>
        <a:p>
          <a:r>
            <a:rPr lang="uk-UA"/>
            <a:t>Високі податки.</a:t>
          </a:r>
          <a:endParaRPr lang="en-US"/>
        </a:p>
      </dgm:t>
    </dgm:pt>
    <dgm:pt modelId="{C28D1FC7-CA78-4519-9857-866A66AD087E}" type="parTrans" cxnId="{DD675FE1-9520-4B87-AE8E-6B9A181320D1}">
      <dgm:prSet/>
      <dgm:spPr/>
      <dgm:t>
        <a:bodyPr/>
        <a:lstStyle/>
        <a:p>
          <a:endParaRPr lang="en-US"/>
        </a:p>
      </dgm:t>
    </dgm:pt>
    <dgm:pt modelId="{1D00D245-F843-41B2-B393-3E9A3FCB4217}" type="sibTrans" cxnId="{DD675FE1-9520-4B87-AE8E-6B9A181320D1}">
      <dgm:prSet/>
      <dgm:spPr/>
      <dgm:t>
        <a:bodyPr/>
        <a:lstStyle/>
        <a:p>
          <a:endParaRPr lang="en-US"/>
        </a:p>
      </dgm:t>
    </dgm:pt>
    <dgm:pt modelId="{93FAF0CF-343D-49C9-AB7F-C82A9C3D9798}">
      <dgm:prSet/>
      <dgm:spPr/>
      <dgm:t>
        <a:bodyPr/>
        <a:lstStyle/>
        <a:p>
          <a:r>
            <a:rPr lang="uk-UA"/>
            <a:t>Відсутність дієвих програм по залученню і роботі з іноземними інвестиціями.</a:t>
          </a:r>
          <a:endParaRPr lang="en-US"/>
        </a:p>
      </dgm:t>
    </dgm:pt>
    <dgm:pt modelId="{25DA6D11-FCB5-421E-8A92-D26D616D0B81}" type="parTrans" cxnId="{776F39C3-1680-44D7-9F9C-9D1F6FC8AEDA}">
      <dgm:prSet/>
      <dgm:spPr/>
      <dgm:t>
        <a:bodyPr/>
        <a:lstStyle/>
        <a:p>
          <a:endParaRPr lang="en-US"/>
        </a:p>
      </dgm:t>
    </dgm:pt>
    <dgm:pt modelId="{70DFFE68-BDBE-4535-82B6-3DC34C4EAC85}" type="sibTrans" cxnId="{776F39C3-1680-44D7-9F9C-9D1F6FC8AEDA}">
      <dgm:prSet/>
      <dgm:spPr/>
      <dgm:t>
        <a:bodyPr/>
        <a:lstStyle/>
        <a:p>
          <a:endParaRPr lang="en-US"/>
        </a:p>
      </dgm:t>
    </dgm:pt>
    <dgm:pt modelId="{8C0312A5-776B-4CFE-9B7B-F9C15FD9A454}">
      <dgm:prSet/>
      <dgm:spPr/>
      <dgm:t>
        <a:bodyPr/>
        <a:lstStyle/>
        <a:p>
          <a:r>
            <a:rPr lang="uk-UA"/>
            <a:t>Прогресивно зростаючий рівень витрат, що провокує бюджетний дефіцит і зовнішній борг.</a:t>
          </a:r>
          <a:endParaRPr lang="en-US"/>
        </a:p>
      </dgm:t>
    </dgm:pt>
    <dgm:pt modelId="{BB71172F-FD22-4E30-866F-5F7E5BE7B7EB}" type="parTrans" cxnId="{6CC955AF-C3A9-47F3-822A-88EA85CD5210}">
      <dgm:prSet/>
      <dgm:spPr/>
      <dgm:t>
        <a:bodyPr/>
        <a:lstStyle/>
        <a:p>
          <a:endParaRPr lang="en-US"/>
        </a:p>
      </dgm:t>
    </dgm:pt>
    <dgm:pt modelId="{10ABCB20-7AAD-45B4-A153-2746B7DA097C}" type="sibTrans" cxnId="{6CC955AF-C3A9-47F3-822A-88EA85CD5210}">
      <dgm:prSet/>
      <dgm:spPr/>
      <dgm:t>
        <a:bodyPr/>
        <a:lstStyle/>
        <a:p>
          <a:endParaRPr lang="en-US"/>
        </a:p>
      </dgm:t>
    </dgm:pt>
    <dgm:pt modelId="{854EC790-5DD4-4015-ACE8-336B85718465}">
      <dgm:prSet/>
      <dgm:spPr/>
      <dgm:t>
        <a:bodyPr/>
        <a:lstStyle/>
        <a:p>
          <a:r>
            <a:rPr lang="uk-UA"/>
            <a:t>Тривала консолідація німецьких земель.</a:t>
          </a:r>
          <a:endParaRPr lang="en-US"/>
        </a:p>
      </dgm:t>
    </dgm:pt>
    <dgm:pt modelId="{CFB212AC-7D11-4D07-9440-8B4C82FEC1F5}" type="parTrans" cxnId="{F644D3AF-B2C0-4E4E-A93B-940077BCD6B1}">
      <dgm:prSet/>
      <dgm:spPr/>
      <dgm:t>
        <a:bodyPr/>
        <a:lstStyle/>
        <a:p>
          <a:endParaRPr lang="en-US"/>
        </a:p>
      </dgm:t>
    </dgm:pt>
    <dgm:pt modelId="{A23F71F1-E447-4358-A3DD-E4F05752956F}" type="sibTrans" cxnId="{F644D3AF-B2C0-4E4E-A93B-940077BCD6B1}">
      <dgm:prSet/>
      <dgm:spPr/>
      <dgm:t>
        <a:bodyPr/>
        <a:lstStyle/>
        <a:p>
          <a:endParaRPr lang="en-US"/>
        </a:p>
      </dgm:t>
    </dgm:pt>
    <dgm:pt modelId="{2490B8D1-3538-4AF6-9F71-ADBFE2D4D54A}" type="pres">
      <dgm:prSet presAssocID="{0726542E-0FCE-4426-8EFD-B75CCEA07963}" presName="matrix" presStyleCnt="0">
        <dgm:presLayoutVars>
          <dgm:chMax val="1"/>
          <dgm:dir/>
          <dgm:resizeHandles val="exact"/>
        </dgm:presLayoutVars>
      </dgm:prSet>
      <dgm:spPr/>
    </dgm:pt>
    <dgm:pt modelId="{EBCFFDA5-9CA5-4F90-BC6E-6F10A42A7820}" type="pres">
      <dgm:prSet presAssocID="{0726542E-0FCE-4426-8EFD-B75CCEA07963}" presName="diamond" presStyleLbl="bgShp" presStyleIdx="0" presStyleCnt="1"/>
      <dgm:spPr/>
    </dgm:pt>
    <dgm:pt modelId="{EC52B7DE-49C6-41EE-A9D6-DEA9F699F51A}" type="pres">
      <dgm:prSet presAssocID="{0726542E-0FCE-4426-8EFD-B75CCEA07963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33DD75CD-0CB7-49E1-97B9-74D8580C4385}" type="pres">
      <dgm:prSet presAssocID="{0726542E-0FCE-4426-8EFD-B75CCEA07963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4B7A52F1-CF99-4CAE-BDE3-275D70B5F54E}" type="pres">
      <dgm:prSet presAssocID="{0726542E-0FCE-4426-8EFD-B75CCEA07963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76ACFC75-1799-45AF-8AF6-975D1C2E58AF}" type="pres">
      <dgm:prSet presAssocID="{0726542E-0FCE-4426-8EFD-B75CCEA07963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6B82CF33-2008-445B-AC06-371BCBBA4171}" type="presOf" srcId="{854EC790-5DD4-4015-ACE8-336B85718465}" destId="{76ACFC75-1799-45AF-8AF6-975D1C2E58AF}" srcOrd="0" destOrd="0" presId="urn:microsoft.com/office/officeart/2005/8/layout/matrix3"/>
    <dgm:cxn modelId="{3D03466E-45F9-401A-9A8F-BEFBF4B48952}" type="presOf" srcId="{CE979B83-299A-4999-94EF-B66E114E7854}" destId="{EC52B7DE-49C6-41EE-A9D6-DEA9F699F51A}" srcOrd="0" destOrd="0" presId="urn:microsoft.com/office/officeart/2005/8/layout/matrix3"/>
    <dgm:cxn modelId="{6CC955AF-C3A9-47F3-822A-88EA85CD5210}" srcId="{0726542E-0FCE-4426-8EFD-B75CCEA07963}" destId="{8C0312A5-776B-4CFE-9B7B-F9C15FD9A454}" srcOrd="2" destOrd="0" parTransId="{BB71172F-FD22-4E30-866F-5F7E5BE7B7EB}" sibTransId="{10ABCB20-7AAD-45B4-A153-2746B7DA097C}"/>
    <dgm:cxn modelId="{F644D3AF-B2C0-4E4E-A93B-940077BCD6B1}" srcId="{0726542E-0FCE-4426-8EFD-B75CCEA07963}" destId="{854EC790-5DD4-4015-ACE8-336B85718465}" srcOrd="3" destOrd="0" parTransId="{CFB212AC-7D11-4D07-9440-8B4C82FEC1F5}" sibTransId="{A23F71F1-E447-4358-A3DD-E4F05752956F}"/>
    <dgm:cxn modelId="{374261BA-6D49-44F7-AFBA-F23F8ECFCC99}" type="presOf" srcId="{93FAF0CF-343D-49C9-AB7F-C82A9C3D9798}" destId="{33DD75CD-0CB7-49E1-97B9-74D8580C4385}" srcOrd="0" destOrd="0" presId="urn:microsoft.com/office/officeart/2005/8/layout/matrix3"/>
    <dgm:cxn modelId="{776F39C3-1680-44D7-9F9C-9D1F6FC8AEDA}" srcId="{0726542E-0FCE-4426-8EFD-B75CCEA07963}" destId="{93FAF0CF-343D-49C9-AB7F-C82A9C3D9798}" srcOrd="1" destOrd="0" parTransId="{25DA6D11-FCB5-421E-8A92-D26D616D0B81}" sibTransId="{70DFFE68-BDBE-4535-82B6-3DC34C4EAC85}"/>
    <dgm:cxn modelId="{6186EDC7-355D-42B0-8B90-7B96E9CB38C0}" type="presOf" srcId="{0726542E-0FCE-4426-8EFD-B75CCEA07963}" destId="{2490B8D1-3538-4AF6-9F71-ADBFE2D4D54A}" srcOrd="0" destOrd="0" presId="urn:microsoft.com/office/officeart/2005/8/layout/matrix3"/>
    <dgm:cxn modelId="{9C91A7CA-65B6-44D9-89AB-D7F9C754B5FF}" type="presOf" srcId="{8C0312A5-776B-4CFE-9B7B-F9C15FD9A454}" destId="{4B7A52F1-CF99-4CAE-BDE3-275D70B5F54E}" srcOrd="0" destOrd="0" presId="urn:microsoft.com/office/officeart/2005/8/layout/matrix3"/>
    <dgm:cxn modelId="{DD675FE1-9520-4B87-AE8E-6B9A181320D1}" srcId="{0726542E-0FCE-4426-8EFD-B75CCEA07963}" destId="{CE979B83-299A-4999-94EF-B66E114E7854}" srcOrd="0" destOrd="0" parTransId="{C28D1FC7-CA78-4519-9857-866A66AD087E}" sibTransId="{1D00D245-F843-41B2-B393-3E9A3FCB4217}"/>
    <dgm:cxn modelId="{06060206-3E69-495D-B3D9-89B2C81BF4C5}" type="presParOf" srcId="{2490B8D1-3538-4AF6-9F71-ADBFE2D4D54A}" destId="{EBCFFDA5-9CA5-4F90-BC6E-6F10A42A7820}" srcOrd="0" destOrd="0" presId="urn:microsoft.com/office/officeart/2005/8/layout/matrix3"/>
    <dgm:cxn modelId="{52CC9B71-BA95-4FDE-B192-BE1D33940A3E}" type="presParOf" srcId="{2490B8D1-3538-4AF6-9F71-ADBFE2D4D54A}" destId="{EC52B7DE-49C6-41EE-A9D6-DEA9F699F51A}" srcOrd="1" destOrd="0" presId="urn:microsoft.com/office/officeart/2005/8/layout/matrix3"/>
    <dgm:cxn modelId="{8E3815E0-B313-4CC9-AFC7-93B312F3A9E9}" type="presParOf" srcId="{2490B8D1-3538-4AF6-9F71-ADBFE2D4D54A}" destId="{33DD75CD-0CB7-49E1-97B9-74D8580C4385}" srcOrd="2" destOrd="0" presId="urn:microsoft.com/office/officeart/2005/8/layout/matrix3"/>
    <dgm:cxn modelId="{FEE9A495-C36C-4959-83FF-D3E8C9495233}" type="presParOf" srcId="{2490B8D1-3538-4AF6-9F71-ADBFE2D4D54A}" destId="{4B7A52F1-CF99-4CAE-BDE3-275D70B5F54E}" srcOrd="3" destOrd="0" presId="urn:microsoft.com/office/officeart/2005/8/layout/matrix3"/>
    <dgm:cxn modelId="{11DEA2DD-7836-4CC2-9B39-64408EF076EA}" type="presParOf" srcId="{2490B8D1-3538-4AF6-9F71-ADBFE2D4D54A}" destId="{76ACFC75-1799-45AF-8AF6-975D1C2E58AF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CFFDA5-9CA5-4F90-BC6E-6F10A42A7820}">
      <dsp:nvSpPr>
        <dsp:cNvPr id="0" name=""/>
        <dsp:cNvSpPr/>
      </dsp:nvSpPr>
      <dsp:spPr>
        <a:xfrm>
          <a:off x="639413" y="0"/>
          <a:ext cx="3694479" cy="3694479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52B7DE-49C6-41EE-A9D6-DEA9F699F51A}">
      <dsp:nvSpPr>
        <dsp:cNvPr id="0" name=""/>
        <dsp:cNvSpPr/>
      </dsp:nvSpPr>
      <dsp:spPr>
        <a:xfrm>
          <a:off x="990389" y="350975"/>
          <a:ext cx="1440846" cy="14408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/>
            <a:t>Високі податки.</a:t>
          </a:r>
          <a:endParaRPr lang="en-US" sz="1200" kern="1200"/>
        </a:p>
      </dsp:txBody>
      <dsp:txXfrm>
        <a:off x="1060725" y="421311"/>
        <a:ext cx="1300174" cy="1300174"/>
      </dsp:txXfrm>
    </dsp:sp>
    <dsp:sp modelId="{33DD75CD-0CB7-49E1-97B9-74D8580C4385}">
      <dsp:nvSpPr>
        <dsp:cNvPr id="0" name=""/>
        <dsp:cNvSpPr/>
      </dsp:nvSpPr>
      <dsp:spPr>
        <a:xfrm>
          <a:off x="2542070" y="350975"/>
          <a:ext cx="1440846" cy="14408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/>
            <a:t>Відсутність дієвих програм по залученню і роботі з іноземними інвестиціями.</a:t>
          </a:r>
          <a:endParaRPr lang="en-US" sz="1200" kern="1200"/>
        </a:p>
      </dsp:txBody>
      <dsp:txXfrm>
        <a:off x="2612406" y="421311"/>
        <a:ext cx="1300174" cy="1300174"/>
      </dsp:txXfrm>
    </dsp:sp>
    <dsp:sp modelId="{4B7A52F1-CF99-4CAE-BDE3-275D70B5F54E}">
      <dsp:nvSpPr>
        <dsp:cNvPr id="0" name=""/>
        <dsp:cNvSpPr/>
      </dsp:nvSpPr>
      <dsp:spPr>
        <a:xfrm>
          <a:off x="990389" y="1902656"/>
          <a:ext cx="1440846" cy="14408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/>
            <a:t>Прогресивно зростаючий рівень витрат, що провокує бюджетний дефіцит і зовнішній борг.</a:t>
          </a:r>
          <a:endParaRPr lang="en-US" sz="1200" kern="1200"/>
        </a:p>
      </dsp:txBody>
      <dsp:txXfrm>
        <a:off x="1060725" y="1972992"/>
        <a:ext cx="1300174" cy="1300174"/>
      </dsp:txXfrm>
    </dsp:sp>
    <dsp:sp modelId="{76ACFC75-1799-45AF-8AF6-975D1C2E58AF}">
      <dsp:nvSpPr>
        <dsp:cNvPr id="0" name=""/>
        <dsp:cNvSpPr/>
      </dsp:nvSpPr>
      <dsp:spPr>
        <a:xfrm>
          <a:off x="2542070" y="1902656"/>
          <a:ext cx="1440846" cy="144084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/>
            <a:t>Тривала консолідація німецьких земель.</a:t>
          </a:r>
          <a:endParaRPr lang="en-US" sz="1200" kern="1200"/>
        </a:p>
      </dsp:txBody>
      <dsp:txXfrm>
        <a:off x="2612406" y="1972992"/>
        <a:ext cx="1300174" cy="13001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Зразок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07.12.2023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309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07.12.2023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8874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07.12.2023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16257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07.12.2023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703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07.12.2023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1798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07.12.2023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3087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07.12.2023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55882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07.12.2023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91776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07.12.2023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8360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07.12.2023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50522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F0B57-8E6A-4005-9EDD-D258F6CC94AB}" type="datetimeFigureOut">
              <a:rPr lang="uk-UA" smtClean="0"/>
              <a:t>07.12.2023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73049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Зразок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П'ятий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F0B57-8E6A-4005-9EDD-D258F6CC94AB}" type="datetimeFigureOut">
              <a:rPr lang="uk-UA" smtClean="0"/>
              <a:t>07.12.2023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18C70-803E-428A-BAB3-289BE172EF8D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88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896A03-3945-419A-B66B-4EE266EDD1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6083447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5558" y="637762"/>
            <a:ext cx="4284397" cy="5576770"/>
          </a:xfrm>
        </p:spPr>
        <p:txBody>
          <a:bodyPr anchor="ctr">
            <a:normAutofit/>
          </a:bodyPr>
          <a:lstStyle/>
          <a:p>
            <a:pPr algn="l"/>
            <a:r>
              <a:rPr lang="uk-UA" sz="6600" b="1">
                <a:solidFill>
                  <a:schemeClr val="bg1"/>
                </a:solidFill>
                <a:ea typeface="Calibri Light"/>
                <a:cs typeface="Calibri Light"/>
              </a:rPr>
              <a:t>Економіка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4F5AD2-EDBD-4BBD-A55C-EAFFD0C709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6000" y="0"/>
            <a:ext cx="6095990" cy="685800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739464" y="637762"/>
            <a:ext cx="4305881" cy="58609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uk-UA" sz="4000" b="1" u="sng" dirty="0">
                <a:ea typeface="Calibri"/>
                <a:cs typeface="Calibri"/>
              </a:rPr>
              <a:t>Німецька модель Економіки</a:t>
            </a:r>
            <a:endParaRPr lang="uk-UA" sz="4000" b="1" u="sng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30024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2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Рисунок 9" descr="Best Political Science Books You Must Read - Leverage Edu">
            <a:extLst>
              <a:ext uri="{FF2B5EF4-FFF2-40B4-BE49-F238E27FC236}">
                <a16:creationId xmlns:a16="http://schemas.microsoft.com/office/drawing/2014/main" id="{1555441C-24D2-F267-16BA-498F89A527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97" r="5980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234FF8-6B24-1463-1C67-50FD207A7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uk-UA" sz="4000" b="1">
                <a:cs typeface="Calibri Light"/>
              </a:rPr>
              <a:t>Система освіти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189F2E2-C5E9-A195-DC7B-FD4B5229A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 sz="2400" dirty="0">
                <a:ea typeface="+mn-lt"/>
                <a:cs typeface="+mn-lt"/>
              </a:rPr>
              <a:t>В країні повним ходом йдуть реформи системи освіти. Їх головна мета — не допустити, щоб шанси молодих людей на якісну освіту залежали від доходів їх батьків. Уряд Німеччини має намір протягом декількох найближчих років подвоїти бюджетні витрати на освіту.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1961643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96781C-32A1-4FDA-A83B-A7FF8C1B1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8DD288-2B97-EAA0-8D95-0085C87DF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2400" y="1641752"/>
            <a:ext cx="6140449" cy="1323439"/>
          </a:xfrm>
        </p:spPr>
        <p:txBody>
          <a:bodyPr anchor="t">
            <a:normAutofit/>
          </a:bodyPr>
          <a:lstStyle/>
          <a:p>
            <a:r>
              <a:rPr lang="uk-UA" sz="4000" b="1">
                <a:solidFill>
                  <a:schemeClr val="bg1"/>
                </a:solidFill>
                <a:cs typeface="Calibri Light"/>
              </a:rPr>
              <a:t>Підсумок</a:t>
            </a:r>
            <a:endParaRPr lang="uk-UA" sz="4000" b="1">
              <a:solidFill>
                <a:schemeClr val="bg1"/>
              </a:solidFill>
            </a:endParaRPr>
          </a:p>
        </p:txBody>
      </p:sp>
      <p:pic>
        <p:nvPicPr>
          <p:cNvPr id="5" name="Picture 4" descr="Wristwatch face">
            <a:extLst>
              <a:ext uri="{FF2B5EF4-FFF2-40B4-BE49-F238E27FC236}">
                <a16:creationId xmlns:a16="http://schemas.microsoft.com/office/drawing/2014/main" id="{BF288B2D-54B7-4725-D992-F1241B78FC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64" r="33948" b="-3"/>
          <a:stretch/>
        </p:blipFill>
        <p:spPr>
          <a:xfrm>
            <a:off x="20" y="10"/>
            <a:ext cx="4546582" cy="6857990"/>
          </a:xfrm>
          <a:custGeom>
            <a:avLst/>
            <a:gdLst/>
            <a:ahLst/>
            <a:cxnLst/>
            <a:rect l="l" t="t" r="r" b="b"/>
            <a:pathLst>
              <a:path w="4546602" h="6858000">
                <a:moveTo>
                  <a:pt x="4221600" y="6662544"/>
                </a:moveTo>
                <a:lnTo>
                  <a:pt x="4210150" y="6683027"/>
                </a:lnTo>
                <a:lnTo>
                  <a:pt x="4207002" y="6702976"/>
                </a:lnTo>
                <a:lnTo>
                  <a:pt x="4207002" y="6702977"/>
                </a:lnTo>
                <a:cubicBezTo>
                  <a:pt x="4207407" y="6716169"/>
                  <a:pt x="4212552" y="6729219"/>
                  <a:pt x="4220838" y="6742553"/>
                </a:cubicBezTo>
                <a:lnTo>
                  <a:pt x="4220839" y="6742555"/>
                </a:lnTo>
                <a:lnTo>
                  <a:pt x="4240316" y="6812062"/>
                </a:lnTo>
                <a:lnTo>
                  <a:pt x="4235543" y="6776800"/>
                </a:lnTo>
                <a:lnTo>
                  <a:pt x="4220839" y="6742555"/>
                </a:lnTo>
                <a:lnTo>
                  <a:pt x="4220838" y="6742552"/>
                </a:lnTo>
                <a:lnTo>
                  <a:pt x="4207002" y="6702976"/>
                </a:lnTo>
                <a:close/>
                <a:moveTo>
                  <a:pt x="4189594" y="6564620"/>
                </a:moveTo>
                <a:lnTo>
                  <a:pt x="4189594" y="6564621"/>
                </a:lnTo>
                <a:cubicBezTo>
                  <a:pt x="4199883" y="6575479"/>
                  <a:pt x="4205977" y="6582147"/>
                  <a:pt x="4212073" y="6588626"/>
                </a:cubicBezTo>
                <a:lnTo>
                  <a:pt x="4228695" y="6625225"/>
                </a:lnTo>
                <a:lnTo>
                  <a:pt x="4221601" y="6662541"/>
                </a:lnTo>
                <a:lnTo>
                  <a:pt x="4221600" y="6662541"/>
                </a:lnTo>
                <a:lnTo>
                  <a:pt x="4221600" y="6662542"/>
                </a:lnTo>
                <a:lnTo>
                  <a:pt x="4221601" y="6662541"/>
                </a:lnTo>
                <a:lnTo>
                  <a:pt x="4228684" y="6645552"/>
                </a:lnTo>
                <a:lnTo>
                  <a:pt x="4228695" y="6625225"/>
                </a:lnTo>
                <a:lnTo>
                  <a:pt x="4228695" y="6625224"/>
                </a:lnTo>
                <a:cubicBezTo>
                  <a:pt x="4226599" y="6611342"/>
                  <a:pt x="4220551" y="6597578"/>
                  <a:pt x="4212073" y="6588625"/>
                </a:cubicBezTo>
                <a:close/>
                <a:moveTo>
                  <a:pt x="4269915" y="6438981"/>
                </a:moveTo>
                <a:lnTo>
                  <a:pt x="4249984" y="6463840"/>
                </a:lnTo>
                <a:lnTo>
                  <a:pt x="4249982" y="6463849"/>
                </a:lnTo>
                <a:lnTo>
                  <a:pt x="4236188" y="6513012"/>
                </a:lnTo>
                <a:lnTo>
                  <a:pt x="4217381" y="6546194"/>
                </a:lnTo>
                <a:lnTo>
                  <a:pt x="4217381" y="6546195"/>
                </a:lnTo>
                <a:lnTo>
                  <a:pt x="4233719" y="6521804"/>
                </a:lnTo>
                <a:lnTo>
                  <a:pt x="4236188" y="6513012"/>
                </a:lnTo>
                <a:lnTo>
                  <a:pt x="4238998" y="6508052"/>
                </a:lnTo>
                <a:lnTo>
                  <a:pt x="4249982" y="6463849"/>
                </a:lnTo>
                <a:lnTo>
                  <a:pt x="4249984" y="6463841"/>
                </a:lnTo>
                <a:cubicBezTo>
                  <a:pt x="4252937" y="6451650"/>
                  <a:pt x="4260413" y="6444077"/>
                  <a:pt x="4269915" y="6438981"/>
                </a:cubicBezTo>
                <a:close/>
                <a:moveTo>
                  <a:pt x="4355914" y="6364769"/>
                </a:moveTo>
                <a:lnTo>
                  <a:pt x="4354607" y="6387910"/>
                </a:lnTo>
                <a:lnTo>
                  <a:pt x="4351952" y="6393385"/>
                </a:lnTo>
                <a:lnTo>
                  <a:pt x="4345189" y="6407332"/>
                </a:lnTo>
                <a:lnTo>
                  <a:pt x="4345189" y="6407333"/>
                </a:lnTo>
                <a:lnTo>
                  <a:pt x="4351952" y="6393385"/>
                </a:lnTo>
                <a:lnTo>
                  <a:pt x="4354608" y="6387910"/>
                </a:lnTo>
                <a:close/>
                <a:moveTo>
                  <a:pt x="4116820" y="4221391"/>
                </a:moveTo>
                <a:lnTo>
                  <a:pt x="4116820" y="4221392"/>
                </a:lnTo>
                <a:cubicBezTo>
                  <a:pt x="4117582" y="4232061"/>
                  <a:pt x="4117772" y="4243873"/>
                  <a:pt x="4122536" y="4253015"/>
                </a:cubicBezTo>
                <a:cubicBezTo>
                  <a:pt x="4134729" y="4277402"/>
                  <a:pt x="4150349" y="4300071"/>
                  <a:pt x="4162352" y="4324646"/>
                </a:cubicBezTo>
                <a:lnTo>
                  <a:pt x="4171306" y="4363891"/>
                </a:lnTo>
                <a:lnTo>
                  <a:pt x="4170544" y="4482004"/>
                </a:lnTo>
                <a:cubicBezTo>
                  <a:pt x="4167876" y="4546776"/>
                  <a:pt x="4167304" y="4612500"/>
                  <a:pt x="4110534" y="4659174"/>
                </a:cubicBezTo>
                <a:cubicBezTo>
                  <a:pt x="4105962" y="4662986"/>
                  <a:pt x="4103294" y="4671176"/>
                  <a:pt x="4102532" y="4677655"/>
                </a:cubicBezTo>
                <a:cubicBezTo>
                  <a:pt x="4098913" y="4707564"/>
                  <a:pt x="4098531" y="4738235"/>
                  <a:pt x="4092625" y="4767764"/>
                </a:cubicBezTo>
                <a:cubicBezTo>
                  <a:pt x="4090244" y="4779575"/>
                  <a:pt x="4089435" y="4790386"/>
                  <a:pt x="4091316" y="4800483"/>
                </a:cubicBezTo>
                <a:lnTo>
                  <a:pt x="4091316" y="4800484"/>
                </a:lnTo>
                <a:cubicBezTo>
                  <a:pt x="4093197" y="4810581"/>
                  <a:pt x="4097770" y="4819964"/>
                  <a:pt x="4106152" y="4828917"/>
                </a:cubicBezTo>
                <a:lnTo>
                  <a:pt x="4128333" y="4863343"/>
                </a:lnTo>
                <a:lnTo>
                  <a:pt x="4135862" y="4889275"/>
                </a:lnTo>
                <a:lnTo>
                  <a:pt x="4134157" y="4912168"/>
                </a:lnTo>
                <a:cubicBezTo>
                  <a:pt x="4132442" y="4919978"/>
                  <a:pt x="4132085" y="4927122"/>
                  <a:pt x="4132755" y="4933805"/>
                </a:cubicBezTo>
                <a:lnTo>
                  <a:pt x="4132755" y="4933806"/>
                </a:lnTo>
                <a:lnTo>
                  <a:pt x="4132757" y="4933810"/>
                </a:lnTo>
                <a:lnTo>
                  <a:pt x="4137514" y="4952673"/>
                </a:lnTo>
                <a:lnTo>
                  <a:pt x="4140307" y="4957453"/>
                </a:lnTo>
                <a:lnTo>
                  <a:pt x="4141585" y="4961456"/>
                </a:lnTo>
                <a:cubicBezTo>
                  <a:pt x="4146096" y="4970097"/>
                  <a:pt x="4151802" y="4978393"/>
                  <a:pt x="4157589" y="4987038"/>
                </a:cubicBezTo>
                <a:cubicBezTo>
                  <a:pt x="4168828" y="5003802"/>
                  <a:pt x="4182926" y="5022853"/>
                  <a:pt x="4184068" y="5041522"/>
                </a:cubicBezTo>
                <a:cubicBezTo>
                  <a:pt x="4184687" y="5052096"/>
                  <a:pt x="4187605" y="5062300"/>
                  <a:pt x="4191284" y="5072376"/>
                </a:cubicBezTo>
                <a:lnTo>
                  <a:pt x="4197188" y="5087444"/>
                </a:lnTo>
                <a:lnTo>
                  <a:pt x="4210215" y="5133220"/>
                </a:lnTo>
                <a:lnTo>
                  <a:pt x="4210217" y="5133225"/>
                </a:lnTo>
                <a:lnTo>
                  <a:pt x="4203501" y="5166113"/>
                </a:lnTo>
                <a:lnTo>
                  <a:pt x="4203501" y="5166114"/>
                </a:lnTo>
                <a:cubicBezTo>
                  <a:pt x="4202739" y="5167638"/>
                  <a:pt x="4203311" y="5169781"/>
                  <a:pt x="4204192" y="5172091"/>
                </a:cubicBezTo>
                <a:lnTo>
                  <a:pt x="4206739" y="5179068"/>
                </a:lnTo>
                <a:lnTo>
                  <a:pt x="4206573" y="5229433"/>
                </a:lnTo>
                <a:lnTo>
                  <a:pt x="4196024" y="5248936"/>
                </a:lnTo>
                <a:lnTo>
                  <a:pt x="4183116" y="5272796"/>
                </a:lnTo>
                <a:cubicBezTo>
                  <a:pt x="4171471" y="5285441"/>
                  <a:pt x="4163765" y="5298595"/>
                  <a:pt x="4159213" y="5312288"/>
                </a:cubicBezTo>
                <a:lnTo>
                  <a:pt x="4158157" y="5321350"/>
                </a:lnTo>
                <a:lnTo>
                  <a:pt x="4155683" y="5326163"/>
                </a:lnTo>
                <a:lnTo>
                  <a:pt x="4154237" y="5355014"/>
                </a:lnTo>
                <a:lnTo>
                  <a:pt x="4154237" y="5355015"/>
                </a:lnTo>
                <a:cubicBezTo>
                  <a:pt x="4154886" y="5364883"/>
                  <a:pt x="4156589" y="5375003"/>
                  <a:pt x="4159113" y="5385385"/>
                </a:cubicBezTo>
                <a:cubicBezTo>
                  <a:pt x="4162352" y="5398722"/>
                  <a:pt x="4164638" y="5412058"/>
                  <a:pt x="4167304" y="5425583"/>
                </a:cubicBezTo>
                <a:cubicBezTo>
                  <a:pt x="4171114" y="5443871"/>
                  <a:pt x="4175116" y="5462352"/>
                  <a:pt x="4178926" y="5480638"/>
                </a:cubicBezTo>
                <a:lnTo>
                  <a:pt x="4183450" y="5507668"/>
                </a:lnTo>
                <a:lnTo>
                  <a:pt x="4172831" y="5531692"/>
                </a:lnTo>
                <a:lnTo>
                  <a:pt x="4172830" y="5531693"/>
                </a:lnTo>
                <a:cubicBezTo>
                  <a:pt x="4165781" y="5537600"/>
                  <a:pt x="4162589" y="5542649"/>
                  <a:pt x="4162685" y="5547578"/>
                </a:cubicBezTo>
                <a:lnTo>
                  <a:pt x="4162685" y="5547579"/>
                </a:lnTo>
                <a:cubicBezTo>
                  <a:pt x="4162780" y="5552508"/>
                  <a:pt x="4166162" y="5557318"/>
                  <a:pt x="4172258" y="5562747"/>
                </a:cubicBezTo>
                <a:cubicBezTo>
                  <a:pt x="4214932" y="5600468"/>
                  <a:pt x="4241603" y="5646190"/>
                  <a:pt x="4243506" y="5704484"/>
                </a:cubicBezTo>
                <a:cubicBezTo>
                  <a:pt x="4243888" y="5716486"/>
                  <a:pt x="4246554" y="5728679"/>
                  <a:pt x="4249412" y="5740489"/>
                </a:cubicBezTo>
                <a:cubicBezTo>
                  <a:pt x="4251127" y="5747729"/>
                  <a:pt x="4253033" y="5756494"/>
                  <a:pt x="4258177" y="5760874"/>
                </a:cubicBezTo>
                <a:cubicBezTo>
                  <a:pt x="4297420" y="5794975"/>
                  <a:pt x="4324663" y="5837458"/>
                  <a:pt x="4346573" y="5883752"/>
                </a:cubicBezTo>
                <a:lnTo>
                  <a:pt x="4346575" y="5883756"/>
                </a:lnTo>
                <a:lnTo>
                  <a:pt x="4364477" y="5935946"/>
                </a:lnTo>
                <a:lnTo>
                  <a:pt x="4364478" y="5935950"/>
                </a:lnTo>
                <a:lnTo>
                  <a:pt x="4360859" y="5993290"/>
                </a:lnTo>
                <a:lnTo>
                  <a:pt x="4360858" y="5993291"/>
                </a:lnTo>
                <a:cubicBezTo>
                  <a:pt x="4359717" y="6004531"/>
                  <a:pt x="4359906" y="6017485"/>
                  <a:pt x="4354382" y="6026440"/>
                </a:cubicBezTo>
                <a:cubicBezTo>
                  <a:pt x="4337045" y="6054825"/>
                  <a:pt x="4318377" y="6082258"/>
                  <a:pt x="4298182" y="6108738"/>
                </a:cubicBezTo>
                <a:cubicBezTo>
                  <a:pt x="4289514" y="6120074"/>
                  <a:pt x="4284561" y="6126884"/>
                  <a:pt x="4284490" y="6133314"/>
                </a:cubicBezTo>
                <a:lnTo>
                  <a:pt x="4284490" y="6133315"/>
                </a:lnTo>
                <a:lnTo>
                  <a:pt x="4288190" y="6143190"/>
                </a:lnTo>
                <a:lnTo>
                  <a:pt x="4300086" y="6155600"/>
                </a:lnTo>
                <a:lnTo>
                  <a:pt x="4300088" y="6155603"/>
                </a:lnTo>
                <a:cubicBezTo>
                  <a:pt x="4322377" y="6175798"/>
                  <a:pt x="4333998" y="6200945"/>
                  <a:pt x="4338759" y="6228757"/>
                </a:cubicBezTo>
                <a:lnTo>
                  <a:pt x="4356096" y="6361540"/>
                </a:lnTo>
                <a:lnTo>
                  <a:pt x="4356096" y="6361539"/>
                </a:lnTo>
                <a:cubicBezTo>
                  <a:pt x="4352476" y="6317151"/>
                  <a:pt x="4346190" y="6272764"/>
                  <a:pt x="4338759" y="6228756"/>
                </a:cubicBezTo>
                <a:cubicBezTo>
                  <a:pt x="4333998" y="6200944"/>
                  <a:pt x="4322377" y="6175797"/>
                  <a:pt x="4300088" y="6155602"/>
                </a:cubicBezTo>
                <a:lnTo>
                  <a:pt x="4300086" y="6155600"/>
                </a:lnTo>
                <a:lnTo>
                  <a:pt x="4284490" y="6133315"/>
                </a:lnTo>
                <a:lnTo>
                  <a:pt x="4298182" y="6108739"/>
                </a:lnTo>
                <a:cubicBezTo>
                  <a:pt x="4318377" y="6082259"/>
                  <a:pt x="4337045" y="6054826"/>
                  <a:pt x="4354382" y="6026441"/>
                </a:cubicBezTo>
                <a:cubicBezTo>
                  <a:pt x="4359906" y="6017486"/>
                  <a:pt x="4359717" y="6004532"/>
                  <a:pt x="4360858" y="5993292"/>
                </a:cubicBezTo>
                <a:lnTo>
                  <a:pt x="4360859" y="5993290"/>
                </a:lnTo>
                <a:lnTo>
                  <a:pt x="4364311" y="5964477"/>
                </a:lnTo>
                <a:lnTo>
                  <a:pt x="4364478" y="5935950"/>
                </a:lnTo>
                <a:lnTo>
                  <a:pt x="4364478" y="5935949"/>
                </a:lnTo>
                <a:lnTo>
                  <a:pt x="4364477" y="5935946"/>
                </a:lnTo>
                <a:lnTo>
                  <a:pt x="4357598" y="5909351"/>
                </a:lnTo>
                <a:lnTo>
                  <a:pt x="4346575" y="5883756"/>
                </a:lnTo>
                <a:lnTo>
                  <a:pt x="4346573" y="5883751"/>
                </a:lnTo>
                <a:cubicBezTo>
                  <a:pt x="4324663" y="5837457"/>
                  <a:pt x="4297420" y="5794974"/>
                  <a:pt x="4258177" y="5760873"/>
                </a:cubicBezTo>
                <a:cubicBezTo>
                  <a:pt x="4253033" y="5756493"/>
                  <a:pt x="4251127" y="5747728"/>
                  <a:pt x="4249412" y="5740488"/>
                </a:cubicBezTo>
                <a:cubicBezTo>
                  <a:pt x="4246554" y="5728678"/>
                  <a:pt x="4243888" y="5716485"/>
                  <a:pt x="4243506" y="5704483"/>
                </a:cubicBezTo>
                <a:cubicBezTo>
                  <a:pt x="4241603" y="5646189"/>
                  <a:pt x="4214932" y="5600467"/>
                  <a:pt x="4172258" y="5562746"/>
                </a:cubicBezTo>
                <a:lnTo>
                  <a:pt x="4162685" y="5547578"/>
                </a:lnTo>
                <a:lnTo>
                  <a:pt x="4172830" y="5531694"/>
                </a:lnTo>
                <a:lnTo>
                  <a:pt x="4172831" y="5531692"/>
                </a:lnTo>
                <a:lnTo>
                  <a:pt x="4181230" y="5520422"/>
                </a:lnTo>
                <a:lnTo>
                  <a:pt x="4183450" y="5507668"/>
                </a:lnTo>
                <a:lnTo>
                  <a:pt x="4183450" y="5507667"/>
                </a:lnTo>
                <a:cubicBezTo>
                  <a:pt x="4183403" y="5498832"/>
                  <a:pt x="4180831" y="5489497"/>
                  <a:pt x="4178926" y="5480637"/>
                </a:cubicBezTo>
                <a:cubicBezTo>
                  <a:pt x="4175116" y="5462351"/>
                  <a:pt x="4171114" y="5443870"/>
                  <a:pt x="4167304" y="5425582"/>
                </a:cubicBezTo>
                <a:cubicBezTo>
                  <a:pt x="4164638" y="5412057"/>
                  <a:pt x="4162352" y="5398721"/>
                  <a:pt x="4159113" y="5385384"/>
                </a:cubicBezTo>
                <a:lnTo>
                  <a:pt x="4154237" y="5355014"/>
                </a:lnTo>
                <a:lnTo>
                  <a:pt x="4158157" y="5321350"/>
                </a:lnTo>
                <a:lnTo>
                  <a:pt x="4183116" y="5272797"/>
                </a:lnTo>
                <a:lnTo>
                  <a:pt x="4196024" y="5248936"/>
                </a:lnTo>
                <a:lnTo>
                  <a:pt x="4206573" y="5229434"/>
                </a:lnTo>
                <a:cubicBezTo>
                  <a:pt x="4210407" y="5213598"/>
                  <a:pt x="4210359" y="5196595"/>
                  <a:pt x="4206739" y="5179068"/>
                </a:cubicBezTo>
                <a:lnTo>
                  <a:pt x="4206739" y="5179067"/>
                </a:lnTo>
                <a:cubicBezTo>
                  <a:pt x="4206263" y="5176876"/>
                  <a:pt x="4205074" y="5174400"/>
                  <a:pt x="4204192" y="5172090"/>
                </a:cubicBezTo>
                <a:lnTo>
                  <a:pt x="4203501" y="5166114"/>
                </a:lnTo>
                <a:lnTo>
                  <a:pt x="4210217" y="5133225"/>
                </a:lnTo>
                <a:lnTo>
                  <a:pt x="4210217" y="5133224"/>
                </a:lnTo>
                <a:lnTo>
                  <a:pt x="4210215" y="5133220"/>
                </a:lnTo>
                <a:lnTo>
                  <a:pt x="4203072" y="5102461"/>
                </a:lnTo>
                <a:lnTo>
                  <a:pt x="4197188" y="5087444"/>
                </a:lnTo>
                <a:lnTo>
                  <a:pt x="4197182" y="5087423"/>
                </a:lnTo>
                <a:cubicBezTo>
                  <a:pt x="4191096" y="5072411"/>
                  <a:pt x="4184997" y="5057381"/>
                  <a:pt x="4184068" y="5041521"/>
                </a:cubicBezTo>
                <a:cubicBezTo>
                  <a:pt x="4182926" y="5022852"/>
                  <a:pt x="4168828" y="5003801"/>
                  <a:pt x="4157589" y="4987037"/>
                </a:cubicBezTo>
                <a:lnTo>
                  <a:pt x="4140307" y="4957453"/>
                </a:lnTo>
                <a:lnTo>
                  <a:pt x="4132757" y="4933810"/>
                </a:lnTo>
                <a:lnTo>
                  <a:pt x="4132755" y="4933805"/>
                </a:lnTo>
                <a:lnTo>
                  <a:pt x="4134157" y="4912169"/>
                </a:lnTo>
                <a:cubicBezTo>
                  <a:pt x="4135919" y="4904359"/>
                  <a:pt x="4136431" y="4896714"/>
                  <a:pt x="4135862" y="4889276"/>
                </a:cubicBezTo>
                <a:lnTo>
                  <a:pt x="4135862" y="4889275"/>
                </a:lnTo>
                <a:lnTo>
                  <a:pt x="4131084" y="4867614"/>
                </a:lnTo>
                <a:lnTo>
                  <a:pt x="4128333" y="4863343"/>
                </a:lnTo>
                <a:lnTo>
                  <a:pt x="4126583" y="4857317"/>
                </a:lnTo>
                <a:cubicBezTo>
                  <a:pt x="4121440" y="4847214"/>
                  <a:pt x="4114439" y="4837703"/>
                  <a:pt x="4106152" y="4828916"/>
                </a:cubicBezTo>
                <a:lnTo>
                  <a:pt x="4091316" y="4800483"/>
                </a:lnTo>
                <a:lnTo>
                  <a:pt x="4092625" y="4767765"/>
                </a:lnTo>
                <a:cubicBezTo>
                  <a:pt x="4098531" y="4738236"/>
                  <a:pt x="4098913" y="4707565"/>
                  <a:pt x="4102532" y="4677656"/>
                </a:cubicBezTo>
                <a:cubicBezTo>
                  <a:pt x="4103294" y="4671177"/>
                  <a:pt x="4105962" y="4662987"/>
                  <a:pt x="4110534" y="4659175"/>
                </a:cubicBezTo>
                <a:cubicBezTo>
                  <a:pt x="4167304" y="4612501"/>
                  <a:pt x="4167876" y="4546777"/>
                  <a:pt x="4170544" y="4482005"/>
                </a:cubicBezTo>
                <a:cubicBezTo>
                  <a:pt x="4172258" y="4442762"/>
                  <a:pt x="4172258" y="4403326"/>
                  <a:pt x="4171306" y="4363891"/>
                </a:cubicBezTo>
                <a:lnTo>
                  <a:pt x="4171306" y="4363890"/>
                </a:lnTo>
                <a:cubicBezTo>
                  <a:pt x="4171114" y="4350554"/>
                  <a:pt x="4168066" y="4336457"/>
                  <a:pt x="4162352" y="4324645"/>
                </a:cubicBezTo>
                <a:cubicBezTo>
                  <a:pt x="4150349" y="4300070"/>
                  <a:pt x="4134729" y="4277401"/>
                  <a:pt x="4122536" y="4253014"/>
                </a:cubicBezTo>
                <a:close/>
                <a:moveTo>
                  <a:pt x="4113010" y="4165383"/>
                </a:moveTo>
                <a:lnTo>
                  <a:pt x="4113010" y="4165384"/>
                </a:lnTo>
                <a:lnTo>
                  <a:pt x="4116915" y="4192388"/>
                </a:lnTo>
                <a:lnTo>
                  <a:pt x="4116915" y="4192387"/>
                </a:lnTo>
                <a:cubicBezTo>
                  <a:pt x="4117011" y="4182767"/>
                  <a:pt x="4116439" y="4173480"/>
                  <a:pt x="4113010" y="4165383"/>
                </a:cubicBezTo>
                <a:close/>
                <a:moveTo>
                  <a:pt x="4100628" y="3885338"/>
                </a:moveTo>
                <a:lnTo>
                  <a:pt x="4100628" y="3885339"/>
                </a:lnTo>
                <a:cubicBezTo>
                  <a:pt x="4110344" y="3897722"/>
                  <a:pt x="4117750" y="3910319"/>
                  <a:pt x="4123009" y="3923125"/>
                </a:cubicBezTo>
                <a:lnTo>
                  <a:pt x="4132513" y="3962160"/>
                </a:lnTo>
                <a:lnTo>
                  <a:pt x="4116821" y="4043838"/>
                </a:lnTo>
                <a:lnTo>
                  <a:pt x="4116820" y="4043839"/>
                </a:lnTo>
                <a:cubicBezTo>
                  <a:pt x="4108057" y="4063842"/>
                  <a:pt x="4102675" y="4083702"/>
                  <a:pt x="4101699" y="4103825"/>
                </a:cubicBezTo>
                <a:lnTo>
                  <a:pt x="4101699" y="4103826"/>
                </a:lnTo>
                <a:lnTo>
                  <a:pt x="4103666" y="4134255"/>
                </a:lnTo>
                <a:lnTo>
                  <a:pt x="4113010" y="4165382"/>
                </a:lnTo>
                <a:lnTo>
                  <a:pt x="4101699" y="4103826"/>
                </a:lnTo>
                <a:lnTo>
                  <a:pt x="4116820" y="4043840"/>
                </a:lnTo>
                <a:lnTo>
                  <a:pt x="4116821" y="4043838"/>
                </a:lnTo>
                <a:lnTo>
                  <a:pt x="4130123" y="4002410"/>
                </a:lnTo>
                <a:lnTo>
                  <a:pt x="4132513" y="3962160"/>
                </a:lnTo>
                <a:lnTo>
                  <a:pt x="4132513" y="3962159"/>
                </a:lnTo>
                <a:cubicBezTo>
                  <a:pt x="4130251" y="3935727"/>
                  <a:pt x="4120060" y="3910104"/>
                  <a:pt x="4100628" y="3885338"/>
                </a:cubicBezTo>
                <a:close/>
                <a:moveTo>
                  <a:pt x="4115391" y="3670561"/>
                </a:moveTo>
                <a:lnTo>
                  <a:pt x="4117820" y="3680164"/>
                </a:lnTo>
                <a:lnTo>
                  <a:pt x="4113772" y="3734837"/>
                </a:lnTo>
                <a:lnTo>
                  <a:pt x="4113772" y="3734838"/>
                </a:lnTo>
                <a:cubicBezTo>
                  <a:pt x="4112820" y="3741316"/>
                  <a:pt x="4111486" y="3749126"/>
                  <a:pt x="4114154" y="3754653"/>
                </a:cubicBezTo>
                <a:lnTo>
                  <a:pt x="4120511" y="3789776"/>
                </a:lnTo>
                <a:lnTo>
                  <a:pt x="4105580" y="3822472"/>
                </a:lnTo>
                <a:cubicBezTo>
                  <a:pt x="4098532" y="3831902"/>
                  <a:pt x="4092912" y="3842046"/>
                  <a:pt x="4091245" y="3852619"/>
                </a:cubicBezTo>
                <a:lnTo>
                  <a:pt x="4091245" y="3852620"/>
                </a:lnTo>
                <a:lnTo>
                  <a:pt x="4092025" y="3868764"/>
                </a:lnTo>
                <a:lnTo>
                  <a:pt x="4100628" y="3885337"/>
                </a:lnTo>
                <a:lnTo>
                  <a:pt x="4091245" y="3852620"/>
                </a:lnTo>
                <a:lnTo>
                  <a:pt x="4105580" y="3822473"/>
                </a:lnTo>
                <a:cubicBezTo>
                  <a:pt x="4113772" y="3811614"/>
                  <a:pt x="4118916" y="3800897"/>
                  <a:pt x="4120511" y="3789777"/>
                </a:cubicBezTo>
                <a:lnTo>
                  <a:pt x="4120511" y="3789776"/>
                </a:lnTo>
                <a:cubicBezTo>
                  <a:pt x="4122107" y="3778655"/>
                  <a:pt x="4120154" y="3767130"/>
                  <a:pt x="4114154" y="3754652"/>
                </a:cubicBezTo>
                <a:lnTo>
                  <a:pt x="4113772" y="3734838"/>
                </a:lnTo>
                <a:lnTo>
                  <a:pt x="4117820" y="3680164"/>
                </a:lnTo>
                <a:lnTo>
                  <a:pt x="4117820" y="3680163"/>
                </a:lnTo>
                <a:close/>
                <a:moveTo>
                  <a:pt x="4185711" y="2836172"/>
                </a:moveTo>
                <a:lnTo>
                  <a:pt x="4177020" y="2848793"/>
                </a:lnTo>
                <a:cubicBezTo>
                  <a:pt x="4172020" y="2865010"/>
                  <a:pt x="4166162" y="2881307"/>
                  <a:pt x="4161416" y="2897785"/>
                </a:cubicBezTo>
                <a:lnTo>
                  <a:pt x="4160387" y="2903551"/>
                </a:lnTo>
                <a:lnTo>
                  <a:pt x="4157113" y="2914328"/>
                </a:lnTo>
                <a:lnTo>
                  <a:pt x="4152482" y="2947859"/>
                </a:lnTo>
                <a:lnTo>
                  <a:pt x="4152481" y="2947862"/>
                </a:lnTo>
                <a:lnTo>
                  <a:pt x="4152481" y="2947863"/>
                </a:lnTo>
                <a:cubicBezTo>
                  <a:pt x="4152112" y="2959157"/>
                  <a:pt x="4153112" y="2970576"/>
                  <a:pt x="4156065" y="2982149"/>
                </a:cubicBezTo>
                <a:lnTo>
                  <a:pt x="4167758" y="3077402"/>
                </a:lnTo>
                <a:lnTo>
                  <a:pt x="4155303" y="3172654"/>
                </a:lnTo>
                <a:cubicBezTo>
                  <a:pt x="4129394" y="3276480"/>
                  <a:pt x="4101962" y="3380305"/>
                  <a:pt x="4107676" y="3489467"/>
                </a:cubicBezTo>
                <a:cubicBezTo>
                  <a:pt x="4108628" y="3507563"/>
                  <a:pt x="4097007" y="3529090"/>
                  <a:pt x="4085577" y="3544713"/>
                </a:cubicBezTo>
                <a:cubicBezTo>
                  <a:pt x="4074719" y="3559668"/>
                  <a:pt x="4068860" y="3566811"/>
                  <a:pt x="4067955" y="3574408"/>
                </a:cubicBezTo>
                <a:lnTo>
                  <a:pt x="4067956" y="3574408"/>
                </a:lnTo>
                <a:lnTo>
                  <a:pt x="4067955" y="3574409"/>
                </a:lnTo>
                <a:cubicBezTo>
                  <a:pt x="4067050" y="3582005"/>
                  <a:pt x="4071099" y="3590054"/>
                  <a:pt x="4080053" y="3606818"/>
                </a:cubicBezTo>
                <a:cubicBezTo>
                  <a:pt x="4084435" y="3614820"/>
                  <a:pt x="4087101" y="3624726"/>
                  <a:pt x="4093579" y="3630633"/>
                </a:cubicBezTo>
                <a:lnTo>
                  <a:pt x="4109452" y="3651926"/>
                </a:lnTo>
                <a:lnTo>
                  <a:pt x="4093579" y="3630632"/>
                </a:lnTo>
                <a:cubicBezTo>
                  <a:pt x="4087101" y="3624725"/>
                  <a:pt x="4084435" y="3614819"/>
                  <a:pt x="4080053" y="3606817"/>
                </a:cubicBezTo>
                <a:cubicBezTo>
                  <a:pt x="4075576" y="3598435"/>
                  <a:pt x="4072325" y="3592232"/>
                  <a:pt x="4070307" y="3587174"/>
                </a:cubicBezTo>
                <a:lnTo>
                  <a:pt x="4067956" y="3574408"/>
                </a:lnTo>
                <a:lnTo>
                  <a:pt x="4073034" y="3562321"/>
                </a:lnTo>
                <a:cubicBezTo>
                  <a:pt x="4075969" y="3557716"/>
                  <a:pt x="4080148" y="3552191"/>
                  <a:pt x="4085577" y="3544714"/>
                </a:cubicBezTo>
                <a:cubicBezTo>
                  <a:pt x="4097007" y="3529091"/>
                  <a:pt x="4108628" y="3507564"/>
                  <a:pt x="4107676" y="3489468"/>
                </a:cubicBezTo>
                <a:cubicBezTo>
                  <a:pt x="4101962" y="3380306"/>
                  <a:pt x="4129394" y="3276481"/>
                  <a:pt x="4155303" y="3172655"/>
                </a:cubicBezTo>
                <a:cubicBezTo>
                  <a:pt x="4163305" y="3140650"/>
                  <a:pt x="4167543" y="3109026"/>
                  <a:pt x="4167758" y="3077402"/>
                </a:cubicBezTo>
                <a:lnTo>
                  <a:pt x="4167758" y="3077401"/>
                </a:lnTo>
                <a:cubicBezTo>
                  <a:pt x="4167972" y="3045777"/>
                  <a:pt x="4164162" y="3014153"/>
                  <a:pt x="4156065" y="2982148"/>
                </a:cubicBezTo>
                <a:lnTo>
                  <a:pt x="4152481" y="2947863"/>
                </a:lnTo>
                <a:lnTo>
                  <a:pt x="4152482" y="2947859"/>
                </a:lnTo>
                <a:lnTo>
                  <a:pt x="4160387" y="2903551"/>
                </a:lnTo>
                <a:lnTo>
                  <a:pt x="4177020" y="2848794"/>
                </a:lnTo>
                <a:cubicBezTo>
                  <a:pt x="4178353" y="2844317"/>
                  <a:pt x="4181639" y="2839983"/>
                  <a:pt x="4185711" y="2836173"/>
                </a:cubicBezTo>
                <a:close/>
                <a:moveTo>
                  <a:pt x="3701225" y="1508458"/>
                </a:moveTo>
                <a:lnTo>
                  <a:pt x="3673131" y="1596214"/>
                </a:lnTo>
                <a:cubicBezTo>
                  <a:pt x="3670654" y="1604979"/>
                  <a:pt x="3672179" y="1615837"/>
                  <a:pt x="3675036" y="1624981"/>
                </a:cubicBezTo>
                <a:cubicBezTo>
                  <a:pt x="3684752" y="1656224"/>
                  <a:pt x="3709137" y="1676037"/>
                  <a:pt x="3731617" y="1697754"/>
                </a:cubicBezTo>
                <a:cubicBezTo>
                  <a:pt x="3741524" y="1707280"/>
                  <a:pt x="3748572" y="1720424"/>
                  <a:pt x="3754286" y="1733189"/>
                </a:cubicBezTo>
                <a:cubicBezTo>
                  <a:pt x="3768957" y="1766336"/>
                  <a:pt x="3782101" y="1800247"/>
                  <a:pt x="3796007" y="1833776"/>
                </a:cubicBezTo>
                <a:cubicBezTo>
                  <a:pt x="3797341" y="1837014"/>
                  <a:pt x="3800770" y="1839680"/>
                  <a:pt x="3803628" y="1842159"/>
                </a:cubicBezTo>
                <a:cubicBezTo>
                  <a:pt x="3833729" y="1866923"/>
                  <a:pt x="3864018" y="1891498"/>
                  <a:pt x="3894119" y="1916455"/>
                </a:cubicBezTo>
                <a:cubicBezTo>
                  <a:pt x="3899833" y="1921217"/>
                  <a:pt x="3904025" y="1928077"/>
                  <a:pt x="3909549" y="1933220"/>
                </a:cubicBezTo>
                <a:cubicBezTo>
                  <a:pt x="3917169" y="1940460"/>
                  <a:pt x="3924410" y="1949604"/>
                  <a:pt x="3933554" y="1953414"/>
                </a:cubicBezTo>
                <a:cubicBezTo>
                  <a:pt x="3962319" y="1965225"/>
                  <a:pt x="3974703" y="1987895"/>
                  <a:pt x="3980037" y="2016470"/>
                </a:cubicBezTo>
                <a:cubicBezTo>
                  <a:pt x="3984990" y="2042571"/>
                  <a:pt x="3989182" y="2068670"/>
                  <a:pt x="3994896" y="2094579"/>
                </a:cubicBezTo>
                <a:cubicBezTo>
                  <a:pt x="4001754" y="2126202"/>
                  <a:pt x="4009184" y="2157637"/>
                  <a:pt x="4017567" y="2188880"/>
                </a:cubicBezTo>
                <a:cubicBezTo>
                  <a:pt x="4021187" y="2202405"/>
                  <a:pt x="4025377" y="2216693"/>
                  <a:pt x="4032807" y="2228315"/>
                </a:cubicBezTo>
                <a:cubicBezTo>
                  <a:pt x="4053382" y="2260891"/>
                  <a:pt x="4067288" y="2295754"/>
                  <a:pt x="4061764" y="2334045"/>
                </a:cubicBezTo>
                <a:cubicBezTo>
                  <a:pt x="4057382" y="2364716"/>
                  <a:pt x="4068622" y="2390435"/>
                  <a:pt x="4086149" y="2409486"/>
                </a:cubicBezTo>
                <a:cubicBezTo>
                  <a:pt x="4094103" y="2418155"/>
                  <a:pt x="4099616" y="2426977"/>
                  <a:pt x="4103250" y="2435913"/>
                </a:cubicBezTo>
                <a:lnTo>
                  <a:pt x="4109081" y="2463018"/>
                </a:lnTo>
                <a:lnTo>
                  <a:pt x="4109080" y="2463031"/>
                </a:lnTo>
                <a:lnTo>
                  <a:pt x="4100439" y="2518262"/>
                </a:lnTo>
                <a:lnTo>
                  <a:pt x="4100438" y="2518264"/>
                </a:lnTo>
                <a:cubicBezTo>
                  <a:pt x="4097771" y="2527790"/>
                  <a:pt x="4096627" y="2536458"/>
                  <a:pt x="4096794" y="2545006"/>
                </a:cubicBezTo>
                <a:lnTo>
                  <a:pt x="4096794" y="2545007"/>
                </a:lnTo>
                <a:cubicBezTo>
                  <a:pt x="4096960" y="2553556"/>
                  <a:pt x="4098437" y="2561986"/>
                  <a:pt x="4101008" y="2571035"/>
                </a:cubicBezTo>
                <a:cubicBezTo>
                  <a:pt x="4113010" y="2612946"/>
                  <a:pt x="4145587" y="2640951"/>
                  <a:pt x="4174162" y="2668002"/>
                </a:cubicBezTo>
                <a:cubicBezTo>
                  <a:pt x="4198547" y="2691055"/>
                  <a:pt x="4212264" y="2716964"/>
                  <a:pt x="4222552" y="2745349"/>
                </a:cubicBezTo>
                <a:lnTo>
                  <a:pt x="4222553" y="2745352"/>
                </a:lnTo>
                <a:lnTo>
                  <a:pt x="4228473" y="2778006"/>
                </a:lnTo>
                <a:lnTo>
                  <a:pt x="4228053" y="2785440"/>
                </a:lnTo>
                <a:lnTo>
                  <a:pt x="4217974" y="2811780"/>
                </a:lnTo>
                <a:lnTo>
                  <a:pt x="4217970" y="2811787"/>
                </a:lnTo>
                <a:lnTo>
                  <a:pt x="4217971" y="2811787"/>
                </a:lnTo>
                <a:lnTo>
                  <a:pt x="4217974" y="2811780"/>
                </a:lnTo>
                <a:lnTo>
                  <a:pt x="4227624" y="2793023"/>
                </a:lnTo>
                <a:lnTo>
                  <a:pt x="4228053" y="2785440"/>
                </a:lnTo>
                <a:lnTo>
                  <a:pt x="4229253" y="2782305"/>
                </a:lnTo>
                <a:lnTo>
                  <a:pt x="4228473" y="2778006"/>
                </a:lnTo>
                <a:lnTo>
                  <a:pt x="4228883" y="2770757"/>
                </a:lnTo>
                <a:lnTo>
                  <a:pt x="4222553" y="2745352"/>
                </a:lnTo>
                <a:lnTo>
                  <a:pt x="4222552" y="2745348"/>
                </a:lnTo>
                <a:cubicBezTo>
                  <a:pt x="4212264" y="2716963"/>
                  <a:pt x="4198547" y="2691054"/>
                  <a:pt x="4174162" y="2668001"/>
                </a:cubicBezTo>
                <a:cubicBezTo>
                  <a:pt x="4145587" y="2640950"/>
                  <a:pt x="4113010" y="2612945"/>
                  <a:pt x="4101008" y="2571034"/>
                </a:cubicBezTo>
                <a:lnTo>
                  <a:pt x="4096794" y="2545007"/>
                </a:lnTo>
                <a:lnTo>
                  <a:pt x="4100438" y="2518265"/>
                </a:lnTo>
                <a:lnTo>
                  <a:pt x="4100439" y="2518262"/>
                </a:lnTo>
                <a:lnTo>
                  <a:pt x="4107019" y="2490551"/>
                </a:lnTo>
                <a:lnTo>
                  <a:pt x="4109080" y="2463031"/>
                </a:lnTo>
                <a:lnTo>
                  <a:pt x="4109082" y="2463019"/>
                </a:lnTo>
                <a:lnTo>
                  <a:pt x="4109081" y="2463018"/>
                </a:lnTo>
                <a:lnTo>
                  <a:pt x="4109082" y="2463018"/>
                </a:lnTo>
                <a:cubicBezTo>
                  <a:pt x="4108200" y="2444777"/>
                  <a:pt x="4102057" y="2426822"/>
                  <a:pt x="4086149" y="2409485"/>
                </a:cubicBezTo>
                <a:cubicBezTo>
                  <a:pt x="4068622" y="2390434"/>
                  <a:pt x="4057382" y="2364715"/>
                  <a:pt x="4061764" y="2334044"/>
                </a:cubicBezTo>
                <a:cubicBezTo>
                  <a:pt x="4067288" y="2295753"/>
                  <a:pt x="4053382" y="2260890"/>
                  <a:pt x="4032807" y="2228314"/>
                </a:cubicBezTo>
                <a:cubicBezTo>
                  <a:pt x="4025377" y="2216692"/>
                  <a:pt x="4021187" y="2202404"/>
                  <a:pt x="4017567" y="2188879"/>
                </a:cubicBezTo>
                <a:cubicBezTo>
                  <a:pt x="4009184" y="2157636"/>
                  <a:pt x="4001754" y="2126201"/>
                  <a:pt x="3994896" y="2094578"/>
                </a:cubicBezTo>
                <a:cubicBezTo>
                  <a:pt x="3989182" y="2068669"/>
                  <a:pt x="3984990" y="2042570"/>
                  <a:pt x="3980037" y="2016469"/>
                </a:cubicBezTo>
                <a:cubicBezTo>
                  <a:pt x="3974703" y="1987894"/>
                  <a:pt x="3962319" y="1965224"/>
                  <a:pt x="3933554" y="1953413"/>
                </a:cubicBezTo>
                <a:cubicBezTo>
                  <a:pt x="3924410" y="1949603"/>
                  <a:pt x="3917169" y="1940459"/>
                  <a:pt x="3909549" y="1933219"/>
                </a:cubicBezTo>
                <a:cubicBezTo>
                  <a:pt x="3904025" y="1928076"/>
                  <a:pt x="3899833" y="1921216"/>
                  <a:pt x="3894119" y="1916454"/>
                </a:cubicBezTo>
                <a:cubicBezTo>
                  <a:pt x="3864018" y="1891497"/>
                  <a:pt x="3833729" y="1866922"/>
                  <a:pt x="3803628" y="1842158"/>
                </a:cubicBezTo>
                <a:cubicBezTo>
                  <a:pt x="3800770" y="1839679"/>
                  <a:pt x="3797341" y="1837013"/>
                  <a:pt x="3796007" y="1833775"/>
                </a:cubicBezTo>
                <a:cubicBezTo>
                  <a:pt x="3782101" y="1800246"/>
                  <a:pt x="3768958" y="1766335"/>
                  <a:pt x="3754286" y="1733188"/>
                </a:cubicBezTo>
                <a:cubicBezTo>
                  <a:pt x="3748572" y="1720423"/>
                  <a:pt x="3741524" y="1707279"/>
                  <a:pt x="3731618" y="1697753"/>
                </a:cubicBezTo>
                <a:cubicBezTo>
                  <a:pt x="3709138" y="1676036"/>
                  <a:pt x="3684752" y="1656223"/>
                  <a:pt x="3675036" y="1624980"/>
                </a:cubicBezTo>
                <a:cubicBezTo>
                  <a:pt x="3672180" y="1615836"/>
                  <a:pt x="3670655" y="1604978"/>
                  <a:pt x="3673132" y="1596213"/>
                </a:cubicBezTo>
                <a:close/>
                <a:moveTo>
                  <a:pt x="3719830" y="1459073"/>
                </a:moveTo>
                <a:lnTo>
                  <a:pt x="3719829" y="1459074"/>
                </a:lnTo>
                <a:lnTo>
                  <a:pt x="3710612" y="1481572"/>
                </a:lnTo>
                <a:close/>
                <a:moveTo>
                  <a:pt x="3739023" y="1268758"/>
                </a:moveTo>
                <a:cubicBezTo>
                  <a:pt x="3739475" y="1275402"/>
                  <a:pt x="3741047" y="1281689"/>
                  <a:pt x="3744190" y="1286070"/>
                </a:cubicBezTo>
                <a:cubicBezTo>
                  <a:pt x="3758763" y="1306930"/>
                  <a:pt x="3765003" y="1328553"/>
                  <a:pt x="3766527" y="1350628"/>
                </a:cubicBezTo>
                <a:lnTo>
                  <a:pt x="3760933" y="1413840"/>
                </a:lnTo>
                <a:lnTo>
                  <a:pt x="3766528" y="1350627"/>
                </a:lnTo>
                <a:cubicBezTo>
                  <a:pt x="3765003" y="1328552"/>
                  <a:pt x="3758764" y="1306930"/>
                  <a:pt x="3744190" y="1286069"/>
                </a:cubicBezTo>
                <a:close/>
                <a:moveTo>
                  <a:pt x="3680752" y="773035"/>
                </a:moveTo>
                <a:lnTo>
                  <a:pt x="3680752" y="773036"/>
                </a:lnTo>
                <a:cubicBezTo>
                  <a:pt x="3683038" y="800277"/>
                  <a:pt x="3686276" y="827330"/>
                  <a:pt x="3688752" y="854380"/>
                </a:cubicBezTo>
                <a:cubicBezTo>
                  <a:pt x="3691038" y="878957"/>
                  <a:pt x="3691800" y="903723"/>
                  <a:pt x="3719805" y="915344"/>
                </a:cubicBezTo>
                <a:cubicBezTo>
                  <a:pt x="3724187" y="917060"/>
                  <a:pt x="3727425" y="922774"/>
                  <a:pt x="3730283" y="927156"/>
                </a:cubicBezTo>
                <a:cubicBezTo>
                  <a:pt x="3774291" y="994786"/>
                  <a:pt x="3773147" y="1030981"/>
                  <a:pt x="3726663" y="1097088"/>
                </a:cubicBezTo>
                <a:cubicBezTo>
                  <a:pt x="3721901" y="1103946"/>
                  <a:pt x="3718471" y="1118614"/>
                  <a:pt x="3722281" y="1123186"/>
                </a:cubicBezTo>
                <a:cubicBezTo>
                  <a:pt x="3738093" y="1142618"/>
                  <a:pt x="3745142" y="1162954"/>
                  <a:pt x="3747000" y="1184029"/>
                </a:cubicBezTo>
                <a:cubicBezTo>
                  <a:pt x="3745142" y="1162954"/>
                  <a:pt x="3738094" y="1142617"/>
                  <a:pt x="3722282" y="1123185"/>
                </a:cubicBezTo>
                <a:cubicBezTo>
                  <a:pt x="3718472" y="1118613"/>
                  <a:pt x="3721902" y="1103945"/>
                  <a:pt x="3726664" y="1097087"/>
                </a:cubicBezTo>
                <a:cubicBezTo>
                  <a:pt x="3773148" y="1030980"/>
                  <a:pt x="3774292" y="994785"/>
                  <a:pt x="3730284" y="927155"/>
                </a:cubicBezTo>
                <a:cubicBezTo>
                  <a:pt x="3727426" y="922773"/>
                  <a:pt x="3724188" y="917059"/>
                  <a:pt x="3719806" y="915343"/>
                </a:cubicBezTo>
                <a:cubicBezTo>
                  <a:pt x="3691800" y="903722"/>
                  <a:pt x="3691038" y="878956"/>
                  <a:pt x="3688752" y="854379"/>
                </a:cubicBezTo>
                <a:close/>
                <a:moveTo>
                  <a:pt x="3736153" y="517851"/>
                </a:moveTo>
                <a:lnTo>
                  <a:pt x="3727235" y="556048"/>
                </a:lnTo>
                <a:cubicBezTo>
                  <a:pt x="3725139" y="564049"/>
                  <a:pt x="3719615" y="572623"/>
                  <a:pt x="3720757" y="580051"/>
                </a:cubicBezTo>
                <a:cubicBezTo>
                  <a:pt x="3724091" y="601579"/>
                  <a:pt x="3721662" y="622201"/>
                  <a:pt x="3717376" y="642538"/>
                </a:cubicBezTo>
                <a:lnTo>
                  <a:pt x="3704853" y="694928"/>
                </a:lnTo>
                <a:lnTo>
                  <a:pt x="3717377" y="642537"/>
                </a:lnTo>
                <a:cubicBezTo>
                  <a:pt x="3721663" y="622201"/>
                  <a:pt x="3724092" y="601578"/>
                  <a:pt x="3720758" y="580050"/>
                </a:cubicBezTo>
                <a:cubicBezTo>
                  <a:pt x="3719616" y="572622"/>
                  <a:pt x="3725140" y="564048"/>
                  <a:pt x="3727236" y="556047"/>
                </a:cubicBezTo>
                <a:close/>
                <a:moveTo>
                  <a:pt x="3749448" y="298169"/>
                </a:moveTo>
                <a:lnTo>
                  <a:pt x="3734666" y="313533"/>
                </a:lnTo>
                <a:lnTo>
                  <a:pt x="3734666" y="313533"/>
                </a:lnTo>
                <a:lnTo>
                  <a:pt x="3734665" y="313534"/>
                </a:lnTo>
                <a:cubicBezTo>
                  <a:pt x="3730473" y="316390"/>
                  <a:pt x="3732759" y="330299"/>
                  <a:pt x="3734093" y="338871"/>
                </a:cubicBezTo>
                <a:lnTo>
                  <a:pt x="3734100" y="338903"/>
                </a:lnTo>
                <a:lnTo>
                  <a:pt x="3744000" y="395640"/>
                </a:lnTo>
                <a:lnTo>
                  <a:pt x="3740190" y="367328"/>
                </a:lnTo>
                <a:lnTo>
                  <a:pt x="3734100" y="338903"/>
                </a:lnTo>
                <a:lnTo>
                  <a:pt x="3734094" y="338870"/>
                </a:lnTo>
                <a:cubicBezTo>
                  <a:pt x="3733427" y="334584"/>
                  <a:pt x="3732522" y="328964"/>
                  <a:pt x="3732308" y="324058"/>
                </a:cubicBezTo>
                <a:lnTo>
                  <a:pt x="3734666" y="313533"/>
                </a:lnTo>
                <a:close/>
                <a:moveTo>
                  <a:pt x="3756993" y="281568"/>
                </a:moveTo>
                <a:lnTo>
                  <a:pt x="3752098" y="295415"/>
                </a:lnTo>
                <a:lnTo>
                  <a:pt x="3752099" y="295415"/>
                </a:lnTo>
                <a:close/>
                <a:moveTo>
                  <a:pt x="3743673" y="24486"/>
                </a:moveTo>
                <a:lnTo>
                  <a:pt x="3741410" y="74129"/>
                </a:lnTo>
                <a:cubicBezTo>
                  <a:pt x="3742333" y="91492"/>
                  <a:pt x="3744643" y="108703"/>
                  <a:pt x="3747334" y="125861"/>
                </a:cubicBezTo>
                <a:lnTo>
                  <a:pt x="3751729" y="153388"/>
                </a:lnTo>
                <a:lnTo>
                  <a:pt x="3760002" y="228944"/>
                </a:lnTo>
                <a:lnTo>
                  <a:pt x="3755543" y="177271"/>
                </a:lnTo>
                <a:lnTo>
                  <a:pt x="3751729" y="153388"/>
                </a:lnTo>
                <a:lnTo>
                  <a:pt x="3751530" y="151569"/>
                </a:lnTo>
                <a:cubicBezTo>
                  <a:pt x="3747300" y="125876"/>
                  <a:pt x="3742795" y="100174"/>
                  <a:pt x="3741411" y="74129"/>
                </a:cubicBezTo>
                <a:close/>
                <a:moveTo>
                  <a:pt x="3741092" y="0"/>
                </a:moveTo>
                <a:lnTo>
                  <a:pt x="4205201" y="0"/>
                </a:lnTo>
                <a:lnTo>
                  <a:pt x="4204073" y="2817"/>
                </a:lnTo>
                <a:cubicBezTo>
                  <a:pt x="4195691" y="21486"/>
                  <a:pt x="4193023" y="43012"/>
                  <a:pt x="4189974" y="63587"/>
                </a:cubicBezTo>
                <a:cubicBezTo>
                  <a:pt x="4184450" y="101308"/>
                  <a:pt x="4181020" y="139219"/>
                  <a:pt x="4176068" y="176939"/>
                </a:cubicBezTo>
                <a:cubicBezTo>
                  <a:pt x="4174924" y="184941"/>
                  <a:pt x="4172830" y="194085"/>
                  <a:pt x="4168066" y="200182"/>
                </a:cubicBezTo>
                <a:cubicBezTo>
                  <a:pt x="4136061" y="241901"/>
                  <a:pt x="4127108" y="292579"/>
                  <a:pt x="4130154" y="340774"/>
                </a:cubicBezTo>
                <a:cubicBezTo>
                  <a:pt x="4132443" y="378686"/>
                  <a:pt x="4134157" y="415835"/>
                  <a:pt x="4130919" y="453364"/>
                </a:cubicBezTo>
                <a:cubicBezTo>
                  <a:pt x="4130727" y="456222"/>
                  <a:pt x="4131109" y="460032"/>
                  <a:pt x="4132633" y="462126"/>
                </a:cubicBezTo>
                <a:cubicBezTo>
                  <a:pt x="4142729" y="475081"/>
                  <a:pt x="4143491" y="488607"/>
                  <a:pt x="4145205" y="505182"/>
                </a:cubicBezTo>
                <a:cubicBezTo>
                  <a:pt x="4147683" y="528615"/>
                  <a:pt x="4145967" y="550141"/>
                  <a:pt x="4141777" y="571860"/>
                </a:cubicBezTo>
                <a:cubicBezTo>
                  <a:pt x="4138729" y="587672"/>
                  <a:pt x="4132443" y="603673"/>
                  <a:pt x="4124440" y="617772"/>
                </a:cubicBezTo>
                <a:cubicBezTo>
                  <a:pt x="4113200" y="637392"/>
                  <a:pt x="4108820" y="656255"/>
                  <a:pt x="4123678" y="674923"/>
                </a:cubicBezTo>
                <a:cubicBezTo>
                  <a:pt x="4139491" y="695116"/>
                  <a:pt x="4133967" y="717977"/>
                  <a:pt x="4134537" y="740268"/>
                </a:cubicBezTo>
                <a:cubicBezTo>
                  <a:pt x="4134729" y="749982"/>
                  <a:pt x="4134347" y="760270"/>
                  <a:pt x="4136823" y="769605"/>
                </a:cubicBezTo>
                <a:cubicBezTo>
                  <a:pt x="4143873" y="796655"/>
                  <a:pt x="4154541" y="822756"/>
                  <a:pt x="4159303" y="850189"/>
                </a:cubicBezTo>
                <a:cubicBezTo>
                  <a:pt x="4161970" y="865430"/>
                  <a:pt x="4157207" y="882384"/>
                  <a:pt x="4153779" y="898198"/>
                </a:cubicBezTo>
                <a:cubicBezTo>
                  <a:pt x="4150159" y="914200"/>
                  <a:pt x="4144635" y="930011"/>
                  <a:pt x="4138919" y="945444"/>
                </a:cubicBezTo>
                <a:cubicBezTo>
                  <a:pt x="4135109" y="955920"/>
                  <a:pt x="4131489" y="967350"/>
                  <a:pt x="4124630" y="975733"/>
                </a:cubicBezTo>
                <a:cubicBezTo>
                  <a:pt x="4109010" y="994785"/>
                  <a:pt x="4106342" y="1014406"/>
                  <a:pt x="4114534" y="1036887"/>
                </a:cubicBezTo>
                <a:cubicBezTo>
                  <a:pt x="4115868" y="1040315"/>
                  <a:pt x="4115868" y="1044315"/>
                  <a:pt x="4116058" y="1048125"/>
                </a:cubicBezTo>
                <a:cubicBezTo>
                  <a:pt x="4120058" y="1109091"/>
                  <a:pt x="4122536" y="1170051"/>
                  <a:pt x="4128632" y="1230633"/>
                </a:cubicBezTo>
                <a:cubicBezTo>
                  <a:pt x="4131109" y="1255206"/>
                  <a:pt x="4141967" y="1278829"/>
                  <a:pt x="4148825" y="1303024"/>
                </a:cubicBezTo>
                <a:cubicBezTo>
                  <a:pt x="4150159" y="1307978"/>
                  <a:pt x="4152255" y="1313504"/>
                  <a:pt x="4151301" y="1318456"/>
                </a:cubicBezTo>
                <a:cubicBezTo>
                  <a:pt x="4141777" y="1372368"/>
                  <a:pt x="4155683" y="1422854"/>
                  <a:pt x="4173972" y="1472575"/>
                </a:cubicBezTo>
                <a:cubicBezTo>
                  <a:pt x="4175878" y="1477717"/>
                  <a:pt x="4175306" y="1484004"/>
                  <a:pt x="4174924" y="1489720"/>
                </a:cubicBezTo>
                <a:cubicBezTo>
                  <a:pt x="4173592" y="1505724"/>
                  <a:pt x="4166924" y="1523059"/>
                  <a:pt x="4170924" y="1537537"/>
                </a:cubicBezTo>
                <a:cubicBezTo>
                  <a:pt x="4181974" y="1576019"/>
                  <a:pt x="4195309" y="1614120"/>
                  <a:pt x="4212073" y="1650317"/>
                </a:cubicBezTo>
                <a:cubicBezTo>
                  <a:pt x="4229028" y="1687086"/>
                  <a:pt x="4243316" y="1721185"/>
                  <a:pt x="4226173" y="1763287"/>
                </a:cubicBezTo>
                <a:cubicBezTo>
                  <a:pt x="4218932" y="1781194"/>
                  <a:pt x="4224076" y="1804816"/>
                  <a:pt x="4225981" y="1825393"/>
                </a:cubicBezTo>
                <a:cubicBezTo>
                  <a:pt x="4227504" y="1840441"/>
                  <a:pt x="4236078" y="1854920"/>
                  <a:pt x="4236078" y="1869780"/>
                </a:cubicBezTo>
                <a:cubicBezTo>
                  <a:pt x="4236078" y="1909408"/>
                  <a:pt x="4246174" y="1944649"/>
                  <a:pt x="4266749" y="1978940"/>
                </a:cubicBezTo>
                <a:cubicBezTo>
                  <a:pt x="4274749" y="1992279"/>
                  <a:pt x="4269416" y="2013043"/>
                  <a:pt x="4271512" y="2030378"/>
                </a:cubicBezTo>
                <a:cubicBezTo>
                  <a:pt x="4273987" y="2048668"/>
                  <a:pt x="4276274" y="2067525"/>
                  <a:pt x="4281800" y="2085054"/>
                </a:cubicBezTo>
                <a:cubicBezTo>
                  <a:pt x="4296278" y="2130393"/>
                  <a:pt x="4312661" y="2175163"/>
                  <a:pt x="4327901" y="2220312"/>
                </a:cubicBezTo>
                <a:cubicBezTo>
                  <a:pt x="4340476" y="2257459"/>
                  <a:pt x="4330569" y="2294039"/>
                  <a:pt x="4325236" y="2330806"/>
                </a:cubicBezTo>
                <a:cubicBezTo>
                  <a:pt x="4321805" y="2353859"/>
                  <a:pt x="4313613" y="2375383"/>
                  <a:pt x="4325807" y="2401292"/>
                </a:cubicBezTo>
                <a:cubicBezTo>
                  <a:pt x="4337427" y="2426059"/>
                  <a:pt x="4334759" y="2457492"/>
                  <a:pt x="4341047" y="2485307"/>
                </a:cubicBezTo>
                <a:cubicBezTo>
                  <a:pt x="4346380" y="2508742"/>
                  <a:pt x="4354954" y="2531409"/>
                  <a:pt x="4363336" y="2554079"/>
                </a:cubicBezTo>
                <a:cubicBezTo>
                  <a:pt x="4374768" y="2584942"/>
                  <a:pt x="4386767" y="2615421"/>
                  <a:pt x="4381054" y="2649143"/>
                </a:cubicBezTo>
                <a:cubicBezTo>
                  <a:pt x="4374575" y="2687436"/>
                  <a:pt x="4398960" y="2713723"/>
                  <a:pt x="4415154" y="2743826"/>
                </a:cubicBezTo>
                <a:cubicBezTo>
                  <a:pt x="4426202" y="2764590"/>
                  <a:pt x="4434395" y="2787259"/>
                  <a:pt x="4441254" y="2809930"/>
                </a:cubicBezTo>
                <a:cubicBezTo>
                  <a:pt x="4450207" y="2840219"/>
                  <a:pt x="4455542" y="2871462"/>
                  <a:pt x="4464304" y="2901943"/>
                </a:cubicBezTo>
                <a:cubicBezTo>
                  <a:pt x="4477448" y="2948047"/>
                  <a:pt x="4487736" y="2994722"/>
                  <a:pt x="4480497" y="3042728"/>
                </a:cubicBezTo>
                <a:cubicBezTo>
                  <a:pt x="4477259" y="3064827"/>
                  <a:pt x="4477448" y="3085403"/>
                  <a:pt x="4482212" y="3107500"/>
                </a:cubicBezTo>
                <a:cubicBezTo>
                  <a:pt x="4490023" y="3143695"/>
                  <a:pt x="4490976" y="3180844"/>
                  <a:pt x="4520122" y="3209993"/>
                </a:cubicBezTo>
                <a:cubicBezTo>
                  <a:pt x="4530410" y="3220280"/>
                  <a:pt x="4533076" y="3238758"/>
                  <a:pt x="4538410" y="3253809"/>
                </a:cubicBezTo>
                <a:cubicBezTo>
                  <a:pt x="4544699" y="3271145"/>
                  <a:pt x="4541459" y="3283908"/>
                  <a:pt x="4523170" y="3293244"/>
                </a:cubicBezTo>
                <a:cubicBezTo>
                  <a:pt x="4514979" y="3297434"/>
                  <a:pt x="4506978" y="3309437"/>
                  <a:pt x="4505643" y="3318771"/>
                </a:cubicBezTo>
                <a:cubicBezTo>
                  <a:pt x="4501643" y="3346776"/>
                  <a:pt x="4507549" y="3372495"/>
                  <a:pt x="4520504" y="3399546"/>
                </a:cubicBezTo>
                <a:cubicBezTo>
                  <a:pt x="4532697" y="3424883"/>
                  <a:pt x="4531362" y="3456508"/>
                  <a:pt x="4536124" y="3485275"/>
                </a:cubicBezTo>
                <a:cubicBezTo>
                  <a:pt x="4539554" y="3505657"/>
                  <a:pt x="4546602" y="3526042"/>
                  <a:pt x="4546602" y="3546617"/>
                </a:cubicBezTo>
                <a:cubicBezTo>
                  <a:pt x="4546602" y="3572146"/>
                  <a:pt x="4540506" y="3597482"/>
                  <a:pt x="4538221" y="3623201"/>
                </a:cubicBezTo>
                <a:cubicBezTo>
                  <a:pt x="4536316" y="3643204"/>
                  <a:pt x="4537079" y="3663589"/>
                  <a:pt x="4534792" y="3683591"/>
                </a:cubicBezTo>
                <a:cubicBezTo>
                  <a:pt x="4533076" y="3699976"/>
                  <a:pt x="4528696" y="3716168"/>
                  <a:pt x="4525077" y="3732361"/>
                </a:cubicBezTo>
                <a:cubicBezTo>
                  <a:pt x="4523742" y="3738267"/>
                  <a:pt x="4518597" y="3744173"/>
                  <a:pt x="4519359" y="3749506"/>
                </a:cubicBezTo>
                <a:cubicBezTo>
                  <a:pt x="4527552" y="3802467"/>
                  <a:pt x="4490976" y="3840569"/>
                  <a:pt x="4474782" y="3885338"/>
                </a:cubicBezTo>
                <a:cubicBezTo>
                  <a:pt x="4457636" y="3932394"/>
                  <a:pt x="4431347" y="3977925"/>
                  <a:pt x="4439157" y="4030503"/>
                </a:cubicBezTo>
                <a:cubicBezTo>
                  <a:pt x="4443919" y="4062318"/>
                  <a:pt x="4454971" y="4092989"/>
                  <a:pt x="4461639" y="4124614"/>
                </a:cubicBezTo>
                <a:cubicBezTo>
                  <a:pt x="4463924" y="4135854"/>
                  <a:pt x="4463542" y="4148427"/>
                  <a:pt x="4461256" y="4159667"/>
                </a:cubicBezTo>
                <a:cubicBezTo>
                  <a:pt x="4450777" y="4213961"/>
                  <a:pt x="4449253" y="4267493"/>
                  <a:pt x="4466400" y="4320837"/>
                </a:cubicBezTo>
                <a:cubicBezTo>
                  <a:pt x="4469259" y="4329979"/>
                  <a:pt x="4471924" y="4339695"/>
                  <a:pt x="4471924" y="4349222"/>
                </a:cubicBezTo>
                <a:cubicBezTo>
                  <a:pt x="4471924" y="4401419"/>
                  <a:pt x="4467924" y="4452665"/>
                  <a:pt x="4449253" y="4502579"/>
                </a:cubicBezTo>
                <a:cubicBezTo>
                  <a:pt x="4442967" y="4519343"/>
                  <a:pt x="4446967" y="4539728"/>
                  <a:pt x="4445443" y="4558207"/>
                </a:cubicBezTo>
                <a:cubicBezTo>
                  <a:pt x="4444111" y="4575351"/>
                  <a:pt x="4443539" y="4592878"/>
                  <a:pt x="4439157" y="4609452"/>
                </a:cubicBezTo>
                <a:cubicBezTo>
                  <a:pt x="4432681" y="4633647"/>
                  <a:pt x="4431919" y="4656126"/>
                  <a:pt x="4437633" y="4681083"/>
                </a:cubicBezTo>
                <a:cubicBezTo>
                  <a:pt x="4442967" y="4704895"/>
                  <a:pt x="4440301" y="4730614"/>
                  <a:pt x="4440491" y="4755381"/>
                </a:cubicBezTo>
                <a:cubicBezTo>
                  <a:pt x="4440681" y="4783004"/>
                  <a:pt x="4440871" y="4810627"/>
                  <a:pt x="4439919" y="4838250"/>
                </a:cubicBezTo>
                <a:cubicBezTo>
                  <a:pt x="4439539" y="4849300"/>
                  <a:pt x="4431919" y="4861873"/>
                  <a:pt x="4434967" y="4871019"/>
                </a:cubicBezTo>
                <a:cubicBezTo>
                  <a:pt x="4445254" y="4900546"/>
                  <a:pt x="4432872" y="4930075"/>
                  <a:pt x="4438395" y="4959602"/>
                </a:cubicBezTo>
                <a:cubicBezTo>
                  <a:pt x="4441254" y="4974082"/>
                  <a:pt x="4433444" y="4990465"/>
                  <a:pt x="4432681" y="5006086"/>
                </a:cubicBezTo>
                <a:cubicBezTo>
                  <a:pt x="4431347" y="5031614"/>
                  <a:pt x="4431919" y="5057141"/>
                  <a:pt x="4431537" y="5082670"/>
                </a:cubicBezTo>
                <a:cubicBezTo>
                  <a:pt x="4431347" y="5091052"/>
                  <a:pt x="4430585" y="5099245"/>
                  <a:pt x="4430202" y="5107627"/>
                </a:cubicBezTo>
                <a:cubicBezTo>
                  <a:pt x="4429823" y="5115057"/>
                  <a:pt x="4428108" y="5122867"/>
                  <a:pt x="4429440" y="5129916"/>
                </a:cubicBezTo>
                <a:cubicBezTo>
                  <a:pt x="4434205" y="5155445"/>
                  <a:pt x="4442016" y="5180591"/>
                  <a:pt x="4445063" y="5206308"/>
                </a:cubicBezTo>
                <a:cubicBezTo>
                  <a:pt x="4447729" y="5228597"/>
                  <a:pt x="4444111" y="5251650"/>
                  <a:pt x="4446015" y="5274129"/>
                </a:cubicBezTo>
                <a:cubicBezTo>
                  <a:pt x="4449253" y="5313754"/>
                  <a:pt x="4454971" y="5353379"/>
                  <a:pt x="4458589" y="5393005"/>
                </a:cubicBezTo>
                <a:cubicBezTo>
                  <a:pt x="4459351" y="5401579"/>
                  <a:pt x="4454587" y="5410531"/>
                  <a:pt x="4454207" y="5419295"/>
                </a:cubicBezTo>
                <a:cubicBezTo>
                  <a:pt x="4453255" y="5446728"/>
                  <a:pt x="4453063" y="5474161"/>
                  <a:pt x="4452493" y="5501594"/>
                </a:cubicBezTo>
                <a:cubicBezTo>
                  <a:pt x="4452301" y="5517215"/>
                  <a:pt x="4452873" y="5533027"/>
                  <a:pt x="4451160" y="5548460"/>
                </a:cubicBezTo>
                <a:cubicBezTo>
                  <a:pt x="4448873" y="5568842"/>
                  <a:pt x="4445443" y="5587321"/>
                  <a:pt x="4460304" y="5606372"/>
                </a:cubicBezTo>
                <a:cubicBezTo>
                  <a:pt x="4483354" y="5635711"/>
                  <a:pt x="4474400" y="5673050"/>
                  <a:pt x="4479734" y="5706959"/>
                </a:cubicBezTo>
                <a:cubicBezTo>
                  <a:pt x="4481069" y="5715723"/>
                  <a:pt x="4481259" y="5724678"/>
                  <a:pt x="4482782" y="5733440"/>
                </a:cubicBezTo>
                <a:cubicBezTo>
                  <a:pt x="4485641" y="5749634"/>
                  <a:pt x="4488879" y="5765635"/>
                  <a:pt x="4492119" y="5781830"/>
                </a:cubicBezTo>
                <a:cubicBezTo>
                  <a:pt x="4492690" y="5784686"/>
                  <a:pt x="4492881" y="5787924"/>
                  <a:pt x="4493834" y="5790592"/>
                </a:cubicBezTo>
                <a:cubicBezTo>
                  <a:pt x="4501833" y="5815169"/>
                  <a:pt x="4510977" y="5839361"/>
                  <a:pt x="4517455" y="5864318"/>
                </a:cubicBezTo>
                <a:cubicBezTo>
                  <a:pt x="4520695" y="5876511"/>
                  <a:pt x="4521076" y="5890037"/>
                  <a:pt x="4519359" y="5902610"/>
                </a:cubicBezTo>
                <a:cubicBezTo>
                  <a:pt x="4514407" y="5939377"/>
                  <a:pt x="4512311" y="5975764"/>
                  <a:pt x="4519551" y="6012723"/>
                </a:cubicBezTo>
                <a:cubicBezTo>
                  <a:pt x="4522408" y="6027392"/>
                  <a:pt x="4517645" y="6043776"/>
                  <a:pt x="4515931" y="6059397"/>
                </a:cubicBezTo>
                <a:cubicBezTo>
                  <a:pt x="4511360" y="6096736"/>
                  <a:pt x="4506405" y="6134075"/>
                  <a:pt x="4502025" y="6171605"/>
                </a:cubicBezTo>
                <a:cubicBezTo>
                  <a:pt x="4499358" y="6195037"/>
                  <a:pt x="4497833" y="6218660"/>
                  <a:pt x="4495167" y="6242093"/>
                </a:cubicBezTo>
                <a:cubicBezTo>
                  <a:pt x="4491927" y="6269144"/>
                  <a:pt x="4486975" y="6296005"/>
                  <a:pt x="4484306" y="6323058"/>
                </a:cubicBezTo>
                <a:cubicBezTo>
                  <a:pt x="4481259" y="6353919"/>
                  <a:pt x="4480688" y="6384972"/>
                  <a:pt x="4477448" y="6415833"/>
                </a:cubicBezTo>
                <a:cubicBezTo>
                  <a:pt x="4471162" y="6472225"/>
                  <a:pt x="4463733" y="6528424"/>
                  <a:pt x="4456683" y="6584812"/>
                </a:cubicBezTo>
                <a:cubicBezTo>
                  <a:pt x="4449825" y="6639488"/>
                  <a:pt x="4443729" y="6694164"/>
                  <a:pt x="4435157" y="6748458"/>
                </a:cubicBezTo>
                <a:cubicBezTo>
                  <a:pt x="4431537" y="6771319"/>
                  <a:pt x="4421630" y="6793035"/>
                  <a:pt x="4416106" y="6815516"/>
                </a:cubicBezTo>
                <a:lnTo>
                  <a:pt x="4406407" y="6858000"/>
                </a:lnTo>
                <a:lnTo>
                  <a:pt x="4234154" y="6858000"/>
                </a:lnTo>
                <a:lnTo>
                  <a:pt x="0" y="6858000"/>
                </a:lnTo>
                <a:lnTo>
                  <a:pt x="0" y="2"/>
                </a:lnTo>
                <a:lnTo>
                  <a:pt x="3741092" y="1"/>
                </a:lnTo>
                <a:lnTo>
                  <a:pt x="3743810" y="21486"/>
                </a:lnTo>
                <a:close/>
              </a:path>
            </a:pathLst>
          </a:custGeom>
          <a:effectLst/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4A1C8FD-E5B7-4BEC-A74A-A55FB8EA7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697284" y="-1"/>
            <a:ext cx="884241" cy="6858001"/>
            <a:chOff x="3697284" y="-1"/>
            <a:chExt cx="884241" cy="6858001"/>
          </a:xfrm>
          <a:effectLst>
            <a:outerShdw blurRad="381000" dist="152400" algn="l" rotWithShape="0">
              <a:prstClr val="black">
                <a:alpha val="10000"/>
              </a:prst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20D202D-5E48-4B15-9AF5-71BED4FCF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705641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8D6A069-9380-4E59-A0DA-07053EE8E5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 flipH="1">
              <a:off x="715166" y="2991642"/>
              <a:ext cx="6858001" cy="874716"/>
            </a:xfrm>
            <a:custGeom>
              <a:avLst/>
              <a:gdLst>
                <a:gd name="connsiteX0" fmla="*/ 0 w 6858001"/>
                <a:gd name="connsiteY0" fmla="*/ 533314 h 874716"/>
                <a:gd name="connsiteX1" fmla="*/ 0 w 6858001"/>
                <a:gd name="connsiteY1" fmla="*/ 69206 h 874716"/>
                <a:gd name="connsiteX2" fmla="*/ 21486 w 6858001"/>
                <a:gd name="connsiteY2" fmla="*/ 71924 h 874716"/>
                <a:gd name="connsiteX3" fmla="*/ 228948 w 6858001"/>
                <a:gd name="connsiteY3" fmla="*/ 88116 h 874716"/>
                <a:gd name="connsiteX4" fmla="*/ 313533 w 6858001"/>
                <a:gd name="connsiteY4" fmla="*/ 62779 h 874716"/>
                <a:gd name="connsiteX5" fmla="*/ 338870 w 6858001"/>
                <a:gd name="connsiteY5" fmla="*/ 62207 h 874716"/>
                <a:gd name="connsiteX6" fmla="*/ 395640 w 6858001"/>
                <a:gd name="connsiteY6" fmla="*/ 72114 h 874716"/>
                <a:gd name="connsiteX7" fmla="*/ 512802 w 6858001"/>
                <a:gd name="connsiteY7" fmla="*/ 65446 h 874716"/>
                <a:gd name="connsiteX8" fmla="*/ 556047 w 6858001"/>
                <a:gd name="connsiteY8" fmla="*/ 55349 h 874716"/>
                <a:gd name="connsiteX9" fmla="*/ 580050 w 6858001"/>
                <a:gd name="connsiteY9" fmla="*/ 48871 h 874716"/>
                <a:gd name="connsiteX10" fmla="*/ 703308 w 6858001"/>
                <a:gd name="connsiteY10" fmla="*/ 30964 h 874716"/>
                <a:gd name="connsiteX11" fmla="*/ 758174 w 6858001"/>
                <a:gd name="connsiteY11" fmla="*/ 11724 h 874716"/>
                <a:gd name="connsiteX12" fmla="*/ 773035 w 6858001"/>
                <a:gd name="connsiteY12" fmla="*/ 8866 h 874716"/>
                <a:gd name="connsiteX13" fmla="*/ 854379 w 6858001"/>
                <a:gd name="connsiteY13" fmla="*/ 16866 h 874716"/>
                <a:gd name="connsiteX14" fmla="*/ 915343 w 6858001"/>
                <a:gd name="connsiteY14" fmla="*/ 47919 h 874716"/>
                <a:gd name="connsiteX15" fmla="*/ 927155 w 6858001"/>
                <a:gd name="connsiteY15" fmla="*/ 58397 h 874716"/>
                <a:gd name="connsiteX16" fmla="*/ 1097087 w 6858001"/>
                <a:gd name="connsiteY16" fmla="*/ 54777 h 874716"/>
                <a:gd name="connsiteX17" fmla="*/ 1123185 w 6858001"/>
                <a:gd name="connsiteY17" fmla="*/ 50395 h 874716"/>
                <a:gd name="connsiteX18" fmla="*/ 1249302 w 6858001"/>
                <a:gd name="connsiteY18" fmla="*/ 68684 h 874716"/>
                <a:gd name="connsiteX19" fmla="*/ 1286069 w 6858001"/>
                <a:gd name="connsiteY19" fmla="*/ 72304 h 874716"/>
                <a:gd name="connsiteX20" fmla="*/ 1417899 w 6858001"/>
                <a:gd name="connsiteY20" fmla="*/ 88688 h 874716"/>
                <a:gd name="connsiteX21" fmla="*/ 1436568 w 6858001"/>
                <a:gd name="connsiteY21" fmla="*/ 73448 h 874716"/>
                <a:gd name="connsiteX22" fmla="*/ 1490292 w 6858001"/>
                <a:gd name="connsiteY22" fmla="*/ 35154 h 874716"/>
                <a:gd name="connsiteX23" fmla="*/ 1596213 w 6858001"/>
                <a:gd name="connsiteY23" fmla="*/ 1245 h 874716"/>
                <a:gd name="connsiteX24" fmla="*/ 1624980 w 6858001"/>
                <a:gd name="connsiteY24" fmla="*/ 3150 h 874716"/>
                <a:gd name="connsiteX25" fmla="*/ 1697753 w 6858001"/>
                <a:gd name="connsiteY25" fmla="*/ 59731 h 874716"/>
                <a:gd name="connsiteX26" fmla="*/ 1733188 w 6858001"/>
                <a:gd name="connsiteY26" fmla="*/ 82400 h 874716"/>
                <a:gd name="connsiteX27" fmla="*/ 1833775 w 6858001"/>
                <a:gd name="connsiteY27" fmla="*/ 124121 h 874716"/>
                <a:gd name="connsiteX28" fmla="*/ 1842158 w 6858001"/>
                <a:gd name="connsiteY28" fmla="*/ 131742 h 874716"/>
                <a:gd name="connsiteX29" fmla="*/ 1916454 w 6858001"/>
                <a:gd name="connsiteY29" fmla="*/ 222233 h 874716"/>
                <a:gd name="connsiteX30" fmla="*/ 1933219 w 6858001"/>
                <a:gd name="connsiteY30" fmla="*/ 237663 h 874716"/>
                <a:gd name="connsiteX31" fmla="*/ 1953413 w 6858001"/>
                <a:gd name="connsiteY31" fmla="*/ 261668 h 874716"/>
                <a:gd name="connsiteX32" fmla="*/ 2016469 w 6858001"/>
                <a:gd name="connsiteY32" fmla="*/ 308151 h 874716"/>
                <a:gd name="connsiteX33" fmla="*/ 2094578 w 6858001"/>
                <a:gd name="connsiteY33" fmla="*/ 323010 h 874716"/>
                <a:gd name="connsiteX34" fmla="*/ 2188879 w 6858001"/>
                <a:gd name="connsiteY34" fmla="*/ 345681 h 874716"/>
                <a:gd name="connsiteX35" fmla="*/ 2228314 w 6858001"/>
                <a:gd name="connsiteY35" fmla="*/ 360921 h 874716"/>
                <a:gd name="connsiteX36" fmla="*/ 2334044 w 6858001"/>
                <a:gd name="connsiteY36" fmla="*/ 389878 h 874716"/>
                <a:gd name="connsiteX37" fmla="*/ 2409485 w 6858001"/>
                <a:gd name="connsiteY37" fmla="*/ 414263 h 874716"/>
                <a:gd name="connsiteX38" fmla="*/ 2518264 w 6858001"/>
                <a:gd name="connsiteY38" fmla="*/ 428552 h 874716"/>
                <a:gd name="connsiteX39" fmla="*/ 2571034 w 6858001"/>
                <a:gd name="connsiteY39" fmla="*/ 429122 h 874716"/>
                <a:gd name="connsiteX40" fmla="*/ 2668001 w 6858001"/>
                <a:gd name="connsiteY40" fmla="*/ 502276 h 874716"/>
                <a:gd name="connsiteX41" fmla="*/ 2745348 w 6858001"/>
                <a:gd name="connsiteY41" fmla="*/ 550666 h 874716"/>
                <a:gd name="connsiteX42" fmla="*/ 2826694 w 6858001"/>
                <a:gd name="connsiteY42" fmla="*/ 527233 h 874716"/>
                <a:gd name="connsiteX43" fmla="*/ 2848793 w 6858001"/>
                <a:gd name="connsiteY43" fmla="*/ 505134 h 874716"/>
                <a:gd name="connsiteX44" fmla="*/ 2982148 w 6858001"/>
                <a:gd name="connsiteY44" fmla="*/ 484179 h 874716"/>
                <a:gd name="connsiteX45" fmla="*/ 3172654 w 6858001"/>
                <a:gd name="connsiteY45" fmla="*/ 483417 h 874716"/>
                <a:gd name="connsiteX46" fmla="*/ 3489467 w 6858001"/>
                <a:gd name="connsiteY46" fmla="*/ 435790 h 874716"/>
                <a:gd name="connsiteX47" fmla="*/ 3544713 w 6858001"/>
                <a:gd name="connsiteY47" fmla="*/ 413691 h 874716"/>
                <a:gd name="connsiteX48" fmla="*/ 3606817 w 6858001"/>
                <a:gd name="connsiteY48" fmla="*/ 408167 h 874716"/>
                <a:gd name="connsiteX49" fmla="*/ 3630632 w 6858001"/>
                <a:gd name="connsiteY49" fmla="*/ 421693 h 874716"/>
                <a:gd name="connsiteX50" fmla="*/ 3734837 w 6858001"/>
                <a:gd name="connsiteY50" fmla="*/ 441886 h 874716"/>
                <a:gd name="connsiteX51" fmla="*/ 3754652 w 6858001"/>
                <a:gd name="connsiteY51" fmla="*/ 442268 h 874716"/>
                <a:gd name="connsiteX52" fmla="*/ 3822472 w 6858001"/>
                <a:gd name="connsiteY52" fmla="*/ 433694 h 874716"/>
                <a:gd name="connsiteX53" fmla="*/ 3885338 w 6858001"/>
                <a:gd name="connsiteY53" fmla="*/ 428742 h 874716"/>
                <a:gd name="connsiteX54" fmla="*/ 4043839 w 6858001"/>
                <a:gd name="connsiteY54" fmla="*/ 444934 h 874716"/>
                <a:gd name="connsiteX55" fmla="*/ 4165383 w 6858001"/>
                <a:gd name="connsiteY55" fmla="*/ 441124 h 874716"/>
                <a:gd name="connsiteX56" fmla="*/ 4221391 w 6858001"/>
                <a:gd name="connsiteY56" fmla="*/ 444934 h 874716"/>
                <a:gd name="connsiteX57" fmla="*/ 4253014 w 6858001"/>
                <a:gd name="connsiteY57" fmla="*/ 450650 h 874716"/>
                <a:gd name="connsiteX58" fmla="*/ 4324645 w 6858001"/>
                <a:gd name="connsiteY58" fmla="*/ 490466 h 874716"/>
                <a:gd name="connsiteX59" fmla="*/ 4363890 w 6858001"/>
                <a:gd name="connsiteY59" fmla="*/ 499420 h 874716"/>
                <a:gd name="connsiteX60" fmla="*/ 4482004 w 6858001"/>
                <a:gd name="connsiteY60" fmla="*/ 498658 h 874716"/>
                <a:gd name="connsiteX61" fmla="*/ 4659174 w 6858001"/>
                <a:gd name="connsiteY61" fmla="*/ 438648 h 874716"/>
                <a:gd name="connsiteX62" fmla="*/ 4677655 w 6858001"/>
                <a:gd name="connsiteY62" fmla="*/ 430646 h 874716"/>
                <a:gd name="connsiteX63" fmla="*/ 4767764 w 6858001"/>
                <a:gd name="connsiteY63" fmla="*/ 420739 h 874716"/>
                <a:gd name="connsiteX64" fmla="*/ 4828916 w 6858001"/>
                <a:gd name="connsiteY64" fmla="*/ 434266 h 874716"/>
                <a:gd name="connsiteX65" fmla="*/ 4912168 w 6858001"/>
                <a:gd name="connsiteY65" fmla="*/ 462271 h 874716"/>
                <a:gd name="connsiteX66" fmla="*/ 4987037 w 6858001"/>
                <a:gd name="connsiteY66" fmla="*/ 485703 h 874716"/>
                <a:gd name="connsiteX67" fmla="*/ 5041521 w 6858001"/>
                <a:gd name="connsiteY67" fmla="*/ 512182 h 874716"/>
                <a:gd name="connsiteX68" fmla="*/ 5166113 w 6858001"/>
                <a:gd name="connsiteY68" fmla="*/ 531615 h 874716"/>
                <a:gd name="connsiteX69" fmla="*/ 5179067 w 6858001"/>
                <a:gd name="connsiteY69" fmla="*/ 534853 h 874716"/>
                <a:gd name="connsiteX70" fmla="*/ 5272796 w 6858001"/>
                <a:gd name="connsiteY70" fmla="*/ 511230 h 874716"/>
                <a:gd name="connsiteX71" fmla="*/ 5385384 w 6858001"/>
                <a:gd name="connsiteY71" fmla="*/ 487227 h 874716"/>
                <a:gd name="connsiteX72" fmla="*/ 5425582 w 6858001"/>
                <a:gd name="connsiteY72" fmla="*/ 495418 h 874716"/>
                <a:gd name="connsiteX73" fmla="*/ 5480637 w 6858001"/>
                <a:gd name="connsiteY73" fmla="*/ 507040 h 874716"/>
                <a:gd name="connsiteX74" fmla="*/ 5531693 w 6858001"/>
                <a:gd name="connsiteY74" fmla="*/ 500944 h 874716"/>
                <a:gd name="connsiteX75" fmla="*/ 5562746 w 6858001"/>
                <a:gd name="connsiteY75" fmla="*/ 500372 h 874716"/>
                <a:gd name="connsiteX76" fmla="*/ 5704483 w 6858001"/>
                <a:gd name="connsiteY76" fmla="*/ 571620 h 874716"/>
                <a:gd name="connsiteX77" fmla="*/ 5740488 w 6858001"/>
                <a:gd name="connsiteY77" fmla="*/ 577526 h 874716"/>
                <a:gd name="connsiteX78" fmla="*/ 5760873 w 6858001"/>
                <a:gd name="connsiteY78" fmla="*/ 586291 h 874716"/>
                <a:gd name="connsiteX79" fmla="*/ 5883751 w 6858001"/>
                <a:gd name="connsiteY79" fmla="*/ 674686 h 874716"/>
                <a:gd name="connsiteX80" fmla="*/ 5935949 w 6858001"/>
                <a:gd name="connsiteY80" fmla="*/ 692592 h 874716"/>
                <a:gd name="connsiteX81" fmla="*/ 5993291 w 6858001"/>
                <a:gd name="connsiteY81" fmla="*/ 688972 h 874716"/>
                <a:gd name="connsiteX82" fmla="*/ 6026440 w 6858001"/>
                <a:gd name="connsiteY82" fmla="*/ 682496 h 874716"/>
                <a:gd name="connsiteX83" fmla="*/ 6108738 w 6858001"/>
                <a:gd name="connsiteY83" fmla="*/ 626296 h 874716"/>
                <a:gd name="connsiteX84" fmla="*/ 6155602 w 6858001"/>
                <a:gd name="connsiteY84" fmla="*/ 628202 h 874716"/>
                <a:gd name="connsiteX85" fmla="*/ 6228756 w 6858001"/>
                <a:gd name="connsiteY85" fmla="*/ 666873 h 874716"/>
                <a:gd name="connsiteX86" fmla="*/ 6361539 w 6858001"/>
                <a:gd name="connsiteY86" fmla="*/ 684210 h 874716"/>
                <a:gd name="connsiteX87" fmla="*/ 6428979 w 6858001"/>
                <a:gd name="connsiteY87" fmla="*/ 630106 h 874716"/>
                <a:gd name="connsiteX88" fmla="*/ 6463840 w 6858001"/>
                <a:gd name="connsiteY88" fmla="*/ 578098 h 874716"/>
                <a:gd name="connsiteX89" fmla="*/ 6564620 w 6858001"/>
                <a:gd name="connsiteY89" fmla="*/ 517708 h 874716"/>
                <a:gd name="connsiteX90" fmla="*/ 6588625 w 6858001"/>
                <a:gd name="connsiteY90" fmla="*/ 540187 h 874716"/>
                <a:gd name="connsiteX91" fmla="*/ 6662541 w 6858001"/>
                <a:gd name="connsiteY91" fmla="*/ 549714 h 874716"/>
                <a:gd name="connsiteX92" fmla="*/ 6742552 w 6858001"/>
                <a:gd name="connsiteY92" fmla="*/ 548952 h 874716"/>
                <a:gd name="connsiteX93" fmla="*/ 6812063 w 6858001"/>
                <a:gd name="connsiteY93" fmla="*/ 568430 h 874716"/>
                <a:gd name="connsiteX94" fmla="*/ 6858001 w 6858001"/>
                <a:gd name="connsiteY94" fmla="*/ 562267 h 874716"/>
                <a:gd name="connsiteX95" fmla="*/ 6858001 w 6858001"/>
                <a:gd name="connsiteY95" fmla="*/ 734520 h 874716"/>
                <a:gd name="connsiteX96" fmla="*/ 6815516 w 6858001"/>
                <a:gd name="connsiteY96" fmla="*/ 744220 h 874716"/>
                <a:gd name="connsiteX97" fmla="*/ 6748458 w 6858001"/>
                <a:gd name="connsiteY97" fmla="*/ 763271 h 874716"/>
                <a:gd name="connsiteX98" fmla="*/ 6584812 w 6858001"/>
                <a:gd name="connsiteY98" fmla="*/ 784797 h 874716"/>
                <a:gd name="connsiteX99" fmla="*/ 6415833 w 6858001"/>
                <a:gd name="connsiteY99" fmla="*/ 805562 h 874716"/>
                <a:gd name="connsiteX100" fmla="*/ 6323058 w 6858001"/>
                <a:gd name="connsiteY100" fmla="*/ 812420 h 874716"/>
                <a:gd name="connsiteX101" fmla="*/ 6242093 w 6858001"/>
                <a:gd name="connsiteY101" fmla="*/ 823281 h 874716"/>
                <a:gd name="connsiteX102" fmla="*/ 6171605 w 6858001"/>
                <a:gd name="connsiteY102" fmla="*/ 830139 h 874716"/>
                <a:gd name="connsiteX103" fmla="*/ 6059397 w 6858001"/>
                <a:gd name="connsiteY103" fmla="*/ 844045 h 874716"/>
                <a:gd name="connsiteX104" fmla="*/ 6012723 w 6858001"/>
                <a:gd name="connsiteY104" fmla="*/ 847665 h 874716"/>
                <a:gd name="connsiteX105" fmla="*/ 5902610 w 6858001"/>
                <a:gd name="connsiteY105" fmla="*/ 847473 h 874716"/>
                <a:gd name="connsiteX106" fmla="*/ 5864318 w 6858001"/>
                <a:gd name="connsiteY106" fmla="*/ 845569 h 874716"/>
                <a:gd name="connsiteX107" fmla="*/ 5790592 w 6858001"/>
                <a:gd name="connsiteY107" fmla="*/ 821947 h 874716"/>
                <a:gd name="connsiteX108" fmla="*/ 5781830 w 6858001"/>
                <a:gd name="connsiteY108" fmla="*/ 820233 h 874716"/>
                <a:gd name="connsiteX109" fmla="*/ 5733440 w 6858001"/>
                <a:gd name="connsiteY109" fmla="*/ 810896 h 874716"/>
                <a:gd name="connsiteX110" fmla="*/ 5706959 w 6858001"/>
                <a:gd name="connsiteY110" fmla="*/ 807848 h 874716"/>
                <a:gd name="connsiteX111" fmla="*/ 5606372 w 6858001"/>
                <a:gd name="connsiteY111" fmla="*/ 788417 h 874716"/>
                <a:gd name="connsiteX112" fmla="*/ 5548460 w 6858001"/>
                <a:gd name="connsiteY112" fmla="*/ 779273 h 874716"/>
                <a:gd name="connsiteX113" fmla="*/ 5501594 w 6858001"/>
                <a:gd name="connsiteY113" fmla="*/ 780607 h 874716"/>
                <a:gd name="connsiteX114" fmla="*/ 5419295 w 6858001"/>
                <a:gd name="connsiteY114" fmla="*/ 782321 h 874716"/>
                <a:gd name="connsiteX115" fmla="*/ 5393005 w 6858001"/>
                <a:gd name="connsiteY115" fmla="*/ 786703 h 874716"/>
                <a:gd name="connsiteX116" fmla="*/ 5274129 w 6858001"/>
                <a:gd name="connsiteY116" fmla="*/ 774129 h 874716"/>
                <a:gd name="connsiteX117" fmla="*/ 5206308 w 6858001"/>
                <a:gd name="connsiteY117" fmla="*/ 773177 h 874716"/>
                <a:gd name="connsiteX118" fmla="*/ 5129916 w 6858001"/>
                <a:gd name="connsiteY118" fmla="*/ 757554 h 874716"/>
                <a:gd name="connsiteX119" fmla="*/ 5107627 w 6858001"/>
                <a:gd name="connsiteY119" fmla="*/ 758316 h 874716"/>
                <a:gd name="connsiteX120" fmla="*/ 5082670 w 6858001"/>
                <a:gd name="connsiteY120" fmla="*/ 759651 h 874716"/>
                <a:gd name="connsiteX121" fmla="*/ 5006086 w 6858001"/>
                <a:gd name="connsiteY121" fmla="*/ 760795 h 874716"/>
                <a:gd name="connsiteX122" fmla="*/ 4959602 w 6858001"/>
                <a:gd name="connsiteY122" fmla="*/ 766509 h 874716"/>
                <a:gd name="connsiteX123" fmla="*/ 4871019 w 6858001"/>
                <a:gd name="connsiteY123" fmla="*/ 763081 h 874716"/>
                <a:gd name="connsiteX124" fmla="*/ 4838250 w 6858001"/>
                <a:gd name="connsiteY124" fmla="*/ 768033 h 874716"/>
                <a:gd name="connsiteX125" fmla="*/ 4755381 w 6858001"/>
                <a:gd name="connsiteY125" fmla="*/ 768605 h 874716"/>
                <a:gd name="connsiteX126" fmla="*/ 4681083 w 6858001"/>
                <a:gd name="connsiteY126" fmla="*/ 765747 h 874716"/>
                <a:gd name="connsiteX127" fmla="*/ 4609452 w 6858001"/>
                <a:gd name="connsiteY127" fmla="*/ 767271 h 874716"/>
                <a:gd name="connsiteX128" fmla="*/ 4558207 w 6858001"/>
                <a:gd name="connsiteY128" fmla="*/ 773557 h 874716"/>
                <a:gd name="connsiteX129" fmla="*/ 4502579 w 6858001"/>
                <a:gd name="connsiteY129" fmla="*/ 777367 h 874716"/>
                <a:gd name="connsiteX130" fmla="*/ 4349222 w 6858001"/>
                <a:gd name="connsiteY130" fmla="*/ 800038 h 874716"/>
                <a:gd name="connsiteX131" fmla="*/ 4320837 w 6858001"/>
                <a:gd name="connsiteY131" fmla="*/ 794514 h 874716"/>
                <a:gd name="connsiteX132" fmla="*/ 4159667 w 6858001"/>
                <a:gd name="connsiteY132" fmla="*/ 789370 h 874716"/>
                <a:gd name="connsiteX133" fmla="*/ 4124614 w 6858001"/>
                <a:gd name="connsiteY133" fmla="*/ 789752 h 874716"/>
                <a:gd name="connsiteX134" fmla="*/ 4030503 w 6858001"/>
                <a:gd name="connsiteY134" fmla="*/ 767271 h 874716"/>
                <a:gd name="connsiteX135" fmla="*/ 3885338 w 6858001"/>
                <a:gd name="connsiteY135" fmla="*/ 802896 h 874716"/>
                <a:gd name="connsiteX136" fmla="*/ 3749506 w 6858001"/>
                <a:gd name="connsiteY136" fmla="*/ 847473 h 874716"/>
                <a:gd name="connsiteX137" fmla="*/ 3732361 w 6858001"/>
                <a:gd name="connsiteY137" fmla="*/ 853190 h 874716"/>
                <a:gd name="connsiteX138" fmla="*/ 3683591 w 6858001"/>
                <a:gd name="connsiteY138" fmla="*/ 862906 h 874716"/>
                <a:gd name="connsiteX139" fmla="*/ 3623201 w 6858001"/>
                <a:gd name="connsiteY139" fmla="*/ 866334 h 874716"/>
                <a:gd name="connsiteX140" fmla="*/ 3546617 w 6858001"/>
                <a:gd name="connsiteY140" fmla="*/ 874716 h 874716"/>
                <a:gd name="connsiteX141" fmla="*/ 3485275 w 6858001"/>
                <a:gd name="connsiteY141" fmla="*/ 864238 h 874716"/>
                <a:gd name="connsiteX142" fmla="*/ 3399546 w 6858001"/>
                <a:gd name="connsiteY142" fmla="*/ 848618 h 874716"/>
                <a:gd name="connsiteX143" fmla="*/ 3318771 w 6858001"/>
                <a:gd name="connsiteY143" fmla="*/ 833757 h 874716"/>
                <a:gd name="connsiteX144" fmla="*/ 3293244 w 6858001"/>
                <a:gd name="connsiteY144" fmla="*/ 851284 h 874716"/>
                <a:gd name="connsiteX145" fmla="*/ 3253809 w 6858001"/>
                <a:gd name="connsiteY145" fmla="*/ 866524 h 874716"/>
                <a:gd name="connsiteX146" fmla="*/ 3209993 w 6858001"/>
                <a:gd name="connsiteY146" fmla="*/ 848235 h 874716"/>
                <a:gd name="connsiteX147" fmla="*/ 3107500 w 6858001"/>
                <a:gd name="connsiteY147" fmla="*/ 810326 h 874716"/>
                <a:gd name="connsiteX148" fmla="*/ 3042728 w 6858001"/>
                <a:gd name="connsiteY148" fmla="*/ 808610 h 874716"/>
                <a:gd name="connsiteX149" fmla="*/ 2901943 w 6858001"/>
                <a:gd name="connsiteY149" fmla="*/ 792418 h 874716"/>
                <a:gd name="connsiteX150" fmla="*/ 2809930 w 6858001"/>
                <a:gd name="connsiteY150" fmla="*/ 769367 h 874716"/>
                <a:gd name="connsiteX151" fmla="*/ 2743826 w 6858001"/>
                <a:gd name="connsiteY151" fmla="*/ 743268 h 874716"/>
                <a:gd name="connsiteX152" fmla="*/ 2649143 w 6858001"/>
                <a:gd name="connsiteY152" fmla="*/ 709167 h 874716"/>
                <a:gd name="connsiteX153" fmla="*/ 2554079 w 6858001"/>
                <a:gd name="connsiteY153" fmla="*/ 691450 h 874716"/>
                <a:gd name="connsiteX154" fmla="*/ 2485307 w 6858001"/>
                <a:gd name="connsiteY154" fmla="*/ 669160 h 874716"/>
                <a:gd name="connsiteX155" fmla="*/ 2401292 w 6858001"/>
                <a:gd name="connsiteY155" fmla="*/ 653919 h 874716"/>
                <a:gd name="connsiteX156" fmla="*/ 2330806 w 6858001"/>
                <a:gd name="connsiteY156" fmla="*/ 653349 h 874716"/>
                <a:gd name="connsiteX157" fmla="*/ 2220312 w 6858001"/>
                <a:gd name="connsiteY157" fmla="*/ 656015 h 874716"/>
                <a:gd name="connsiteX158" fmla="*/ 2085054 w 6858001"/>
                <a:gd name="connsiteY158" fmla="*/ 609914 h 874716"/>
                <a:gd name="connsiteX159" fmla="*/ 2030378 w 6858001"/>
                <a:gd name="connsiteY159" fmla="*/ 599625 h 874716"/>
                <a:gd name="connsiteX160" fmla="*/ 1978940 w 6858001"/>
                <a:gd name="connsiteY160" fmla="*/ 594863 h 874716"/>
                <a:gd name="connsiteX161" fmla="*/ 1869780 w 6858001"/>
                <a:gd name="connsiteY161" fmla="*/ 564192 h 874716"/>
                <a:gd name="connsiteX162" fmla="*/ 1825393 w 6858001"/>
                <a:gd name="connsiteY162" fmla="*/ 554094 h 874716"/>
                <a:gd name="connsiteX163" fmla="*/ 1763287 w 6858001"/>
                <a:gd name="connsiteY163" fmla="*/ 554286 h 874716"/>
                <a:gd name="connsiteX164" fmla="*/ 1650317 w 6858001"/>
                <a:gd name="connsiteY164" fmla="*/ 540187 h 874716"/>
                <a:gd name="connsiteX165" fmla="*/ 1537537 w 6858001"/>
                <a:gd name="connsiteY165" fmla="*/ 499038 h 874716"/>
                <a:gd name="connsiteX166" fmla="*/ 1489720 w 6858001"/>
                <a:gd name="connsiteY166" fmla="*/ 503038 h 874716"/>
                <a:gd name="connsiteX167" fmla="*/ 1472575 w 6858001"/>
                <a:gd name="connsiteY167" fmla="*/ 502086 h 874716"/>
                <a:gd name="connsiteX168" fmla="*/ 1318456 w 6858001"/>
                <a:gd name="connsiteY168" fmla="*/ 479415 h 874716"/>
                <a:gd name="connsiteX169" fmla="*/ 1303024 w 6858001"/>
                <a:gd name="connsiteY169" fmla="*/ 476939 h 874716"/>
                <a:gd name="connsiteX170" fmla="*/ 1230633 w 6858001"/>
                <a:gd name="connsiteY170" fmla="*/ 456746 h 874716"/>
                <a:gd name="connsiteX171" fmla="*/ 1048125 w 6858001"/>
                <a:gd name="connsiteY171" fmla="*/ 444172 h 874716"/>
                <a:gd name="connsiteX172" fmla="*/ 1036887 w 6858001"/>
                <a:gd name="connsiteY172" fmla="*/ 442648 h 874716"/>
                <a:gd name="connsiteX173" fmla="*/ 975733 w 6858001"/>
                <a:gd name="connsiteY173" fmla="*/ 452744 h 874716"/>
                <a:gd name="connsiteX174" fmla="*/ 945444 w 6858001"/>
                <a:gd name="connsiteY174" fmla="*/ 467033 h 874716"/>
                <a:gd name="connsiteX175" fmla="*/ 898198 w 6858001"/>
                <a:gd name="connsiteY175" fmla="*/ 481893 h 874716"/>
                <a:gd name="connsiteX176" fmla="*/ 850189 w 6858001"/>
                <a:gd name="connsiteY176" fmla="*/ 487417 h 874716"/>
                <a:gd name="connsiteX177" fmla="*/ 769605 w 6858001"/>
                <a:gd name="connsiteY177" fmla="*/ 464937 h 874716"/>
                <a:gd name="connsiteX178" fmla="*/ 740268 w 6858001"/>
                <a:gd name="connsiteY178" fmla="*/ 462651 h 874716"/>
                <a:gd name="connsiteX179" fmla="*/ 674923 w 6858001"/>
                <a:gd name="connsiteY179" fmla="*/ 451792 h 874716"/>
                <a:gd name="connsiteX180" fmla="*/ 617772 w 6858001"/>
                <a:gd name="connsiteY180" fmla="*/ 452554 h 874716"/>
                <a:gd name="connsiteX181" fmla="*/ 571860 w 6858001"/>
                <a:gd name="connsiteY181" fmla="*/ 469891 h 874716"/>
                <a:gd name="connsiteX182" fmla="*/ 505182 w 6858001"/>
                <a:gd name="connsiteY182" fmla="*/ 473319 h 874716"/>
                <a:gd name="connsiteX183" fmla="*/ 462126 w 6858001"/>
                <a:gd name="connsiteY183" fmla="*/ 460747 h 874716"/>
                <a:gd name="connsiteX184" fmla="*/ 453364 w 6858001"/>
                <a:gd name="connsiteY184" fmla="*/ 459033 h 874716"/>
                <a:gd name="connsiteX185" fmla="*/ 340774 w 6858001"/>
                <a:gd name="connsiteY185" fmla="*/ 458268 h 874716"/>
                <a:gd name="connsiteX186" fmla="*/ 200182 w 6858001"/>
                <a:gd name="connsiteY186" fmla="*/ 496180 h 874716"/>
                <a:gd name="connsiteX187" fmla="*/ 176939 w 6858001"/>
                <a:gd name="connsiteY187" fmla="*/ 504182 h 874716"/>
                <a:gd name="connsiteX188" fmla="*/ 63587 w 6858001"/>
                <a:gd name="connsiteY188" fmla="*/ 518088 h 874716"/>
                <a:gd name="connsiteX189" fmla="*/ 2817 w 6858001"/>
                <a:gd name="connsiteY189" fmla="*/ 532187 h 874716"/>
                <a:gd name="connsiteX190" fmla="*/ 0 w 6858001"/>
                <a:gd name="connsiteY190" fmla="*/ 533314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</a:cxnLst>
              <a:rect l="l" t="t" r="r" b="b"/>
              <a:pathLst>
                <a:path w="6858001" h="874716">
                  <a:moveTo>
                    <a:pt x="0" y="533314"/>
                  </a:moveTo>
                  <a:lnTo>
                    <a:pt x="0" y="69206"/>
                  </a:lnTo>
                  <a:lnTo>
                    <a:pt x="21486" y="71924"/>
                  </a:lnTo>
                  <a:cubicBezTo>
                    <a:pt x="92546" y="60493"/>
                    <a:pt x="159604" y="87354"/>
                    <a:pt x="228948" y="88116"/>
                  </a:cubicBezTo>
                  <a:cubicBezTo>
                    <a:pt x="260382" y="88496"/>
                    <a:pt x="291435" y="94592"/>
                    <a:pt x="313533" y="62779"/>
                  </a:cubicBezTo>
                  <a:cubicBezTo>
                    <a:pt x="316389" y="58587"/>
                    <a:pt x="330298" y="60873"/>
                    <a:pt x="338870" y="62207"/>
                  </a:cubicBezTo>
                  <a:cubicBezTo>
                    <a:pt x="357921" y="65066"/>
                    <a:pt x="376781" y="72304"/>
                    <a:pt x="395640" y="72114"/>
                  </a:cubicBezTo>
                  <a:cubicBezTo>
                    <a:pt x="434695" y="71924"/>
                    <a:pt x="473939" y="68876"/>
                    <a:pt x="512802" y="65446"/>
                  </a:cubicBezTo>
                  <a:cubicBezTo>
                    <a:pt x="527470" y="64112"/>
                    <a:pt x="541569" y="58969"/>
                    <a:pt x="556047" y="55349"/>
                  </a:cubicBezTo>
                  <a:cubicBezTo>
                    <a:pt x="564048" y="53253"/>
                    <a:pt x="572622" y="47729"/>
                    <a:pt x="580050" y="48871"/>
                  </a:cubicBezTo>
                  <a:cubicBezTo>
                    <a:pt x="623106" y="55539"/>
                    <a:pt x="662541" y="39157"/>
                    <a:pt x="703308" y="30964"/>
                  </a:cubicBezTo>
                  <a:cubicBezTo>
                    <a:pt x="722169" y="27154"/>
                    <a:pt x="739886" y="18010"/>
                    <a:pt x="758174" y="11724"/>
                  </a:cubicBezTo>
                  <a:cubicBezTo>
                    <a:pt x="762936" y="10008"/>
                    <a:pt x="768271" y="8484"/>
                    <a:pt x="773035" y="8866"/>
                  </a:cubicBezTo>
                  <a:cubicBezTo>
                    <a:pt x="800276" y="11152"/>
                    <a:pt x="827329" y="14390"/>
                    <a:pt x="854379" y="16866"/>
                  </a:cubicBezTo>
                  <a:cubicBezTo>
                    <a:pt x="878956" y="19152"/>
                    <a:pt x="903722" y="19914"/>
                    <a:pt x="915343" y="47919"/>
                  </a:cubicBezTo>
                  <a:cubicBezTo>
                    <a:pt x="917059" y="52301"/>
                    <a:pt x="922773" y="55539"/>
                    <a:pt x="927155" y="58397"/>
                  </a:cubicBezTo>
                  <a:cubicBezTo>
                    <a:pt x="994785" y="102405"/>
                    <a:pt x="1030980" y="101261"/>
                    <a:pt x="1097087" y="54777"/>
                  </a:cubicBezTo>
                  <a:cubicBezTo>
                    <a:pt x="1103945" y="50015"/>
                    <a:pt x="1118613" y="46585"/>
                    <a:pt x="1123185" y="50395"/>
                  </a:cubicBezTo>
                  <a:cubicBezTo>
                    <a:pt x="1162049" y="82020"/>
                    <a:pt x="1204532" y="78590"/>
                    <a:pt x="1249302" y="68684"/>
                  </a:cubicBezTo>
                  <a:cubicBezTo>
                    <a:pt x="1260922" y="66018"/>
                    <a:pt x="1277307" y="66018"/>
                    <a:pt x="1286069" y="72304"/>
                  </a:cubicBezTo>
                  <a:cubicBezTo>
                    <a:pt x="1327790" y="101451"/>
                    <a:pt x="1372560" y="97261"/>
                    <a:pt x="1417899" y="88688"/>
                  </a:cubicBezTo>
                  <a:cubicBezTo>
                    <a:pt x="1424948" y="87354"/>
                    <a:pt x="1433522" y="80114"/>
                    <a:pt x="1436568" y="73448"/>
                  </a:cubicBezTo>
                  <a:cubicBezTo>
                    <a:pt x="1447428" y="49825"/>
                    <a:pt x="1467813" y="41823"/>
                    <a:pt x="1490292" y="35154"/>
                  </a:cubicBezTo>
                  <a:cubicBezTo>
                    <a:pt x="1525727" y="24296"/>
                    <a:pt x="1560588" y="11532"/>
                    <a:pt x="1596213" y="1245"/>
                  </a:cubicBezTo>
                  <a:cubicBezTo>
                    <a:pt x="1604978" y="-1231"/>
                    <a:pt x="1615836" y="293"/>
                    <a:pt x="1624980" y="3150"/>
                  </a:cubicBezTo>
                  <a:cubicBezTo>
                    <a:pt x="1656223" y="12866"/>
                    <a:pt x="1676036" y="37251"/>
                    <a:pt x="1697753" y="59731"/>
                  </a:cubicBezTo>
                  <a:cubicBezTo>
                    <a:pt x="1707279" y="69638"/>
                    <a:pt x="1720423" y="76686"/>
                    <a:pt x="1733188" y="82400"/>
                  </a:cubicBezTo>
                  <a:cubicBezTo>
                    <a:pt x="1766335" y="97071"/>
                    <a:pt x="1800246" y="110215"/>
                    <a:pt x="1833775" y="124121"/>
                  </a:cubicBezTo>
                  <a:cubicBezTo>
                    <a:pt x="1837013" y="125455"/>
                    <a:pt x="1839679" y="128884"/>
                    <a:pt x="1842158" y="131742"/>
                  </a:cubicBezTo>
                  <a:cubicBezTo>
                    <a:pt x="1866922" y="161843"/>
                    <a:pt x="1891497" y="192132"/>
                    <a:pt x="1916454" y="222233"/>
                  </a:cubicBezTo>
                  <a:cubicBezTo>
                    <a:pt x="1921216" y="227947"/>
                    <a:pt x="1928076" y="232139"/>
                    <a:pt x="1933219" y="237663"/>
                  </a:cubicBezTo>
                  <a:cubicBezTo>
                    <a:pt x="1940459" y="245283"/>
                    <a:pt x="1949603" y="252524"/>
                    <a:pt x="1953413" y="261668"/>
                  </a:cubicBezTo>
                  <a:cubicBezTo>
                    <a:pt x="1965224" y="290433"/>
                    <a:pt x="1987894" y="302817"/>
                    <a:pt x="2016469" y="308151"/>
                  </a:cubicBezTo>
                  <a:cubicBezTo>
                    <a:pt x="2042570" y="313104"/>
                    <a:pt x="2068669" y="317296"/>
                    <a:pt x="2094578" y="323010"/>
                  </a:cubicBezTo>
                  <a:cubicBezTo>
                    <a:pt x="2126201" y="329868"/>
                    <a:pt x="2157636" y="337298"/>
                    <a:pt x="2188879" y="345681"/>
                  </a:cubicBezTo>
                  <a:cubicBezTo>
                    <a:pt x="2202404" y="349301"/>
                    <a:pt x="2216692" y="353491"/>
                    <a:pt x="2228314" y="360921"/>
                  </a:cubicBezTo>
                  <a:cubicBezTo>
                    <a:pt x="2260890" y="381496"/>
                    <a:pt x="2295753" y="395402"/>
                    <a:pt x="2334044" y="389878"/>
                  </a:cubicBezTo>
                  <a:cubicBezTo>
                    <a:pt x="2364715" y="385496"/>
                    <a:pt x="2390434" y="396736"/>
                    <a:pt x="2409485" y="414263"/>
                  </a:cubicBezTo>
                  <a:cubicBezTo>
                    <a:pt x="2444158" y="446078"/>
                    <a:pt x="2481305" y="438838"/>
                    <a:pt x="2518264" y="428552"/>
                  </a:cubicBezTo>
                  <a:cubicBezTo>
                    <a:pt x="2537315" y="423217"/>
                    <a:pt x="2552935" y="423979"/>
                    <a:pt x="2571034" y="429122"/>
                  </a:cubicBezTo>
                  <a:cubicBezTo>
                    <a:pt x="2612945" y="441124"/>
                    <a:pt x="2640950" y="473701"/>
                    <a:pt x="2668001" y="502276"/>
                  </a:cubicBezTo>
                  <a:cubicBezTo>
                    <a:pt x="2691054" y="526661"/>
                    <a:pt x="2716963" y="540377"/>
                    <a:pt x="2745348" y="550666"/>
                  </a:cubicBezTo>
                  <a:cubicBezTo>
                    <a:pt x="2781163" y="563810"/>
                    <a:pt x="2809548" y="558858"/>
                    <a:pt x="2826694" y="527233"/>
                  </a:cubicBezTo>
                  <a:cubicBezTo>
                    <a:pt x="2831457" y="518278"/>
                    <a:pt x="2839839" y="507800"/>
                    <a:pt x="2848793" y="505134"/>
                  </a:cubicBezTo>
                  <a:cubicBezTo>
                    <a:pt x="2892037" y="491800"/>
                    <a:pt x="2935854" y="472367"/>
                    <a:pt x="2982148" y="484179"/>
                  </a:cubicBezTo>
                  <a:cubicBezTo>
                    <a:pt x="3046158" y="500372"/>
                    <a:pt x="3108644" y="499420"/>
                    <a:pt x="3172654" y="483417"/>
                  </a:cubicBezTo>
                  <a:cubicBezTo>
                    <a:pt x="3276480" y="457508"/>
                    <a:pt x="3380305" y="430076"/>
                    <a:pt x="3489467" y="435790"/>
                  </a:cubicBezTo>
                  <a:cubicBezTo>
                    <a:pt x="3507563" y="436742"/>
                    <a:pt x="3529090" y="425121"/>
                    <a:pt x="3544713" y="413691"/>
                  </a:cubicBezTo>
                  <a:cubicBezTo>
                    <a:pt x="3574622" y="391974"/>
                    <a:pt x="3573288" y="390258"/>
                    <a:pt x="3606817" y="408167"/>
                  </a:cubicBezTo>
                  <a:cubicBezTo>
                    <a:pt x="3614819" y="412549"/>
                    <a:pt x="3624725" y="415215"/>
                    <a:pt x="3630632" y="421693"/>
                  </a:cubicBezTo>
                  <a:cubicBezTo>
                    <a:pt x="3660731" y="454650"/>
                    <a:pt x="3697880" y="446648"/>
                    <a:pt x="3734837" y="441886"/>
                  </a:cubicBezTo>
                  <a:cubicBezTo>
                    <a:pt x="3741315" y="440934"/>
                    <a:pt x="3749125" y="439600"/>
                    <a:pt x="3754652" y="442268"/>
                  </a:cubicBezTo>
                  <a:cubicBezTo>
                    <a:pt x="3779607" y="454268"/>
                    <a:pt x="3800753" y="450078"/>
                    <a:pt x="3822472" y="433694"/>
                  </a:cubicBezTo>
                  <a:cubicBezTo>
                    <a:pt x="3841331" y="419597"/>
                    <a:pt x="3863049" y="411215"/>
                    <a:pt x="3885338" y="428742"/>
                  </a:cubicBezTo>
                  <a:cubicBezTo>
                    <a:pt x="3934870" y="467605"/>
                    <a:pt x="3987829" y="469509"/>
                    <a:pt x="4043839" y="444934"/>
                  </a:cubicBezTo>
                  <a:cubicBezTo>
                    <a:pt x="4083845" y="427407"/>
                    <a:pt x="4123280" y="423407"/>
                    <a:pt x="4165383" y="441124"/>
                  </a:cubicBezTo>
                  <a:cubicBezTo>
                    <a:pt x="4181576" y="447982"/>
                    <a:pt x="4202531" y="443410"/>
                    <a:pt x="4221391" y="444934"/>
                  </a:cubicBezTo>
                  <a:cubicBezTo>
                    <a:pt x="4232060" y="445696"/>
                    <a:pt x="4243872" y="445886"/>
                    <a:pt x="4253014" y="450650"/>
                  </a:cubicBezTo>
                  <a:cubicBezTo>
                    <a:pt x="4277401" y="462843"/>
                    <a:pt x="4300070" y="478463"/>
                    <a:pt x="4324645" y="490466"/>
                  </a:cubicBezTo>
                  <a:cubicBezTo>
                    <a:pt x="4336457" y="496180"/>
                    <a:pt x="4350554" y="499228"/>
                    <a:pt x="4363890" y="499420"/>
                  </a:cubicBezTo>
                  <a:cubicBezTo>
                    <a:pt x="4403325" y="500372"/>
                    <a:pt x="4442761" y="500372"/>
                    <a:pt x="4482004" y="498658"/>
                  </a:cubicBezTo>
                  <a:cubicBezTo>
                    <a:pt x="4546776" y="495990"/>
                    <a:pt x="4612500" y="495418"/>
                    <a:pt x="4659174" y="438648"/>
                  </a:cubicBezTo>
                  <a:cubicBezTo>
                    <a:pt x="4662986" y="434076"/>
                    <a:pt x="4671176" y="431408"/>
                    <a:pt x="4677655" y="430646"/>
                  </a:cubicBezTo>
                  <a:cubicBezTo>
                    <a:pt x="4707564" y="427027"/>
                    <a:pt x="4738235" y="426645"/>
                    <a:pt x="4767764" y="420739"/>
                  </a:cubicBezTo>
                  <a:cubicBezTo>
                    <a:pt x="4791386" y="415977"/>
                    <a:pt x="4811009" y="417501"/>
                    <a:pt x="4828916" y="434266"/>
                  </a:cubicBezTo>
                  <a:cubicBezTo>
                    <a:pt x="4852348" y="456364"/>
                    <a:pt x="4880925" y="469319"/>
                    <a:pt x="4912168" y="462271"/>
                  </a:cubicBezTo>
                  <a:cubicBezTo>
                    <a:pt x="4943409" y="455412"/>
                    <a:pt x="4963984" y="470271"/>
                    <a:pt x="4987037" y="485703"/>
                  </a:cubicBezTo>
                  <a:cubicBezTo>
                    <a:pt x="5003801" y="496942"/>
                    <a:pt x="5022852" y="511040"/>
                    <a:pt x="5041521" y="512182"/>
                  </a:cubicBezTo>
                  <a:cubicBezTo>
                    <a:pt x="5083814" y="514658"/>
                    <a:pt x="5120201" y="553904"/>
                    <a:pt x="5166113" y="531615"/>
                  </a:cubicBezTo>
                  <a:cubicBezTo>
                    <a:pt x="5169161" y="530091"/>
                    <a:pt x="5174685" y="533901"/>
                    <a:pt x="5179067" y="534853"/>
                  </a:cubicBezTo>
                  <a:cubicBezTo>
                    <a:pt x="5214121" y="542093"/>
                    <a:pt x="5247078" y="535043"/>
                    <a:pt x="5272796" y="511230"/>
                  </a:cubicBezTo>
                  <a:cubicBezTo>
                    <a:pt x="5306516" y="480177"/>
                    <a:pt x="5343855" y="477129"/>
                    <a:pt x="5385384" y="487227"/>
                  </a:cubicBezTo>
                  <a:cubicBezTo>
                    <a:pt x="5398721" y="490466"/>
                    <a:pt x="5412057" y="492752"/>
                    <a:pt x="5425582" y="495418"/>
                  </a:cubicBezTo>
                  <a:cubicBezTo>
                    <a:pt x="5443870" y="499228"/>
                    <a:pt x="5462351" y="503230"/>
                    <a:pt x="5480637" y="507040"/>
                  </a:cubicBezTo>
                  <a:cubicBezTo>
                    <a:pt x="5498356" y="510850"/>
                    <a:pt x="5517979" y="517326"/>
                    <a:pt x="5531693" y="500944"/>
                  </a:cubicBezTo>
                  <a:cubicBezTo>
                    <a:pt x="5543506" y="486845"/>
                    <a:pt x="5551888" y="488179"/>
                    <a:pt x="5562746" y="500372"/>
                  </a:cubicBezTo>
                  <a:cubicBezTo>
                    <a:pt x="5600467" y="543045"/>
                    <a:pt x="5646189" y="569716"/>
                    <a:pt x="5704483" y="571620"/>
                  </a:cubicBezTo>
                  <a:cubicBezTo>
                    <a:pt x="5716485" y="572002"/>
                    <a:pt x="5728678" y="574668"/>
                    <a:pt x="5740488" y="577526"/>
                  </a:cubicBezTo>
                  <a:cubicBezTo>
                    <a:pt x="5747728" y="579241"/>
                    <a:pt x="5756493" y="581147"/>
                    <a:pt x="5760873" y="586291"/>
                  </a:cubicBezTo>
                  <a:cubicBezTo>
                    <a:pt x="5794974" y="625534"/>
                    <a:pt x="5837457" y="652777"/>
                    <a:pt x="5883751" y="674686"/>
                  </a:cubicBezTo>
                  <a:cubicBezTo>
                    <a:pt x="5900323" y="682496"/>
                    <a:pt x="5918042" y="690306"/>
                    <a:pt x="5935949" y="692592"/>
                  </a:cubicBezTo>
                  <a:cubicBezTo>
                    <a:pt x="5954617" y="694878"/>
                    <a:pt x="5974240" y="691068"/>
                    <a:pt x="5993291" y="688972"/>
                  </a:cubicBezTo>
                  <a:cubicBezTo>
                    <a:pt x="6004531" y="687830"/>
                    <a:pt x="6017485" y="688020"/>
                    <a:pt x="6026440" y="682496"/>
                  </a:cubicBezTo>
                  <a:cubicBezTo>
                    <a:pt x="6054825" y="665159"/>
                    <a:pt x="6082258" y="646491"/>
                    <a:pt x="6108738" y="626296"/>
                  </a:cubicBezTo>
                  <a:cubicBezTo>
                    <a:pt x="6131409" y="608960"/>
                    <a:pt x="6135981" y="606483"/>
                    <a:pt x="6155602" y="628202"/>
                  </a:cubicBezTo>
                  <a:cubicBezTo>
                    <a:pt x="6175797" y="650491"/>
                    <a:pt x="6200944" y="662111"/>
                    <a:pt x="6228756" y="666873"/>
                  </a:cubicBezTo>
                  <a:cubicBezTo>
                    <a:pt x="6272764" y="674304"/>
                    <a:pt x="6317151" y="680590"/>
                    <a:pt x="6361539" y="684210"/>
                  </a:cubicBezTo>
                  <a:cubicBezTo>
                    <a:pt x="6401736" y="687448"/>
                    <a:pt x="6420977" y="669922"/>
                    <a:pt x="6428979" y="630106"/>
                  </a:cubicBezTo>
                  <a:cubicBezTo>
                    <a:pt x="6433551" y="608007"/>
                    <a:pt x="6439458" y="584003"/>
                    <a:pt x="6463840" y="578098"/>
                  </a:cubicBezTo>
                  <a:cubicBezTo>
                    <a:pt x="6503658" y="568572"/>
                    <a:pt x="6544997" y="564382"/>
                    <a:pt x="6564620" y="517708"/>
                  </a:cubicBezTo>
                  <a:cubicBezTo>
                    <a:pt x="6575478" y="527995"/>
                    <a:pt x="6582146" y="534091"/>
                    <a:pt x="6588625" y="540187"/>
                  </a:cubicBezTo>
                  <a:cubicBezTo>
                    <a:pt x="6606531" y="557142"/>
                    <a:pt x="6643678" y="564382"/>
                    <a:pt x="6662541" y="549714"/>
                  </a:cubicBezTo>
                  <a:cubicBezTo>
                    <a:pt x="6690354" y="528377"/>
                    <a:pt x="6715883" y="532377"/>
                    <a:pt x="6742552" y="548952"/>
                  </a:cubicBezTo>
                  <a:cubicBezTo>
                    <a:pt x="6764841" y="562668"/>
                    <a:pt x="6788417" y="567954"/>
                    <a:pt x="6812063" y="568430"/>
                  </a:cubicBezTo>
                  <a:lnTo>
                    <a:pt x="6858001" y="562267"/>
                  </a:lnTo>
                  <a:lnTo>
                    <a:pt x="6858001" y="734520"/>
                  </a:lnTo>
                  <a:lnTo>
                    <a:pt x="6815516" y="744220"/>
                  </a:lnTo>
                  <a:cubicBezTo>
                    <a:pt x="6793035" y="749744"/>
                    <a:pt x="6771319" y="759651"/>
                    <a:pt x="6748458" y="763271"/>
                  </a:cubicBezTo>
                  <a:cubicBezTo>
                    <a:pt x="6694164" y="771843"/>
                    <a:pt x="6639488" y="777939"/>
                    <a:pt x="6584812" y="784797"/>
                  </a:cubicBezTo>
                  <a:cubicBezTo>
                    <a:pt x="6528424" y="791846"/>
                    <a:pt x="6472225" y="799276"/>
                    <a:pt x="6415833" y="805562"/>
                  </a:cubicBezTo>
                  <a:cubicBezTo>
                    <a:pt x="6384972" y="808802"/>
                    <a:pt x="6353919" y="809372"/>
                    <a:pt x="6323058" y="812420"/>
                  </a:cubicBezTo>
                  <a:cubicBezTo>
                    <a:pt x="6296005" y="815088"/>
                    <a:pt x="6269144" y="820041"/>
                    <a:pt x="6242093" y="823281"/>
                  </a:cubicBezTo>
                  <a:cubicBezTo>
                    <a:pt x="6218660" y="825947"/>
                    <a:pt x="6195037" y="827471"/>
                    <a:pt x="6171605" y="830139"/>
                  </a:cubicBezTo>
                  <a:cubicBezTo>
                    <a:pt x="6134075" y="834519"/>
                    <a:pt x="6096736" y="839473"/>
                    <a:pt x="6059397" y="844045"/>
                  </a:cubicBezTo>
                  <a:cubicBezTo>
                    <a:pt x="6043776" y="845759"/>
                    <a:pt x="6027392" y="850522"/>
                    <a:pt x="6012723" y="847665"/>
                  </a:cubicBezTo>
                  <a:cubicBezTo>
                    <a:pt x="5975764" y="840425"/>
                    <a:pt x="5939377" y="842521"/>
                    <a:pt x="5902610" y="847473"/>
                  </a:cubicBezTo>
                  <a:cubicBezTo>
                    <a:pt x="5890037" y="849190"/>
                    <a:pt x="5876511" y="848808"/>
                    <a:pt x="5864318" y="845569"/>
                  </a:cubicBezTo>
                  <a:cubicBezTo>
                    <a:pt x="5839361" y="839091"/>
                    <a:pt x="5815169" y="829947"/>
                    <a:pt x="5790592" y="821947"/>
                  </a:cubicBezTo>
                  <a:cubicBezTo>
                    <a:pt x="5787924" y="820995"/>
                    <a:pt x="5784686" y="820803"/>
                    <a:pt x="5781830" y="820233"/>
                  </a:cubicBezTo>
                  <a:cubicBezTo>
                    <a:pt x="5765635" y="816992"/>
                    <a:pt x="5749634" y="813754"/>
                    <a:pt x="5733440" y="810896"/>
                  </a:cubicBezTo>
                  <a:cubicBezTo>
                    <a:pt x="5724678" y="809372"/>
                    <a:pt x="5715723" y="809182"/>
                    <a:pt x="5706959" y="807848"/>
                  </a:cubicBezTo>
                  <a:cubicBezTo>
                    <a:pt x="5673050" y="802514"/>
                    <a:pt x="5635711" y="811468"/>
                    <a:pt x="5606372" y="788417"/>
                  </a:cubicBezTo>
                  <a:cubicBezTo>
                    <a:pt x="5587321" y="773557"/>
                    <a:pt x="5568842" y="776987"/>
                    <a:pt x="5548460" y="779273"/>
                  </a:cubicBezTo>
                  <a:cubicBezTo>
                    <a:pt x="5533027" y="780987"/>
                    <a:pt x="5517215" y="780415"/>
                    <a:pt x="5501594" y="780607"/>
                  </a:cubicBezTo>
                  <a:cubicBezTo>
                    <a:pt x="5474161" y="781177"/>
                    <a:pt x="5446728" y="781369"/>
                    <a:pt x="5419295" y="782321"/>
                  </a:cubicBezTo>
                  <a:cubicBezTo>
                    <a:pt x="5410531" y="782701"/>
                    <a:pt x="5401579" y="787465"/>
                    <a:pt x="5393005" y="786703"/>
                  </a:cubicBezTo>
                  <a:cubicBezTo>
                    <a:pt x="5353379" y="783083"/>
                    <a:pt x="5313754" y="777367"/>
                    <a:pt x="5274129" y="774129"/>
                  </a:cubicBezTo>
                  <a:cubicBezTo>
                    <a:pt x="5251650" y="772225"/>
                    <a:pt x="5228597" y="775843"/>
                    <a:pt x="5206308" y="773177"/>
                  </a:cubicBezTo>
                  <a:cubicBezTo>
                    <a:pt x="5180591" y="770129"/>
                    <a:pt x="5155445" y="762319"/>
                    <a:pt x="5129916" y="757554"/>
                  </a:cubicBezTo>
                  <a:cubicBezTo>
                    <a:pt x="5122867" y="756222"/>
                    <a:pt x="5115057" y="757936"/>
                    <a:pt x="5107627" y="758316"/>
                  </a:cubicBezTo>
                  <a:cubicBezTo>
                    <a:pt x="5099245" y="758699"/>
                    <a:pt x="5091052" y="759461"/>
                    <a:pt x="5082670" y="759651"/>
                  </a:cubicBezTo>
                  <a:cubicBezTo>
                    <a:pt x="5057141" y="760033"/>
                    <a:pt x="5031614" y="759461"/>
                    <a:pt x="5006086" y="760795"/>
                  </a:cubicBezTo>
                  <a:cubicBezTo>
                    <a:pt x="4990465" y="761557"/>
                    <a:pt x="4974082" y="769367"/>
                    <a:pt x="4959602" y="766509"/>
                  </a:cubicBezTo>
                  <a:cubicBezTo>
                    <a:pt x="4930075" y="760985"/>
                    <a:pt x="4900546" y="773367"/>
                    <a:pt x="4871019" y="763081"/>
                  </a:cubicBezTo>
                  <a:cubicBezTo>
                    <a:pt x="4861873" y="760033"/>
                    <a:pt x="4849300" y="767653"/>
                    <a:pt x="4838250" y="768033"/>
                  </a:cubicBezTo>
                  <a:cubicBezTo>
                    <a:pt x="4810627" y="768985"/>
                    <a:pt x="4783004" y="768795"/>
                    <a:pt x="4755381" y="768605"/>
                  </a:cubicBezTo>
                  <a:cubicBezTo>
                    <a:pt x="4730614" y="768415"/>
                    <a:pt x="4704895" y="771081"/>
                    <a:pt x="4681083" y="765747"/>
                  </a:cubicBezTo>
                  <a:cubicBezTo>
                    <a:pt x="4656126" y="760033"/>
                    <a:pt x="4633647" y="760795"/>
                    <a:pt x="4609452" y="767271"/>
                  </a:cubicBezTo>
                  <a:cubicBezTo>
                    <a:pt x="4592878" y="771653"/>
                    <a:pt x="4575351" y="772225"/>
                    <a:pt x="4558207" y="773557"/>
                  </a:cubicBezTo>
                  <a:cubicBezTo>
                    <a:pt x="4539728" y="775081"/>
                    <a:pt x="4519343" y="771081"/>
                    <a:pt x="4502579" y="777367"/>
                  </a:cubicBezTo>
                  <a:cubicBezTo>
                    <a:pt x="4452665" y="796038"/>
                    <a:pt x="4401419" y="800038"/>
                    <a:pt x="4349222" y="800038"/>
                  </a:cubicBezTo>
                  <a:cubicBezTo>
                    <a:pt x="4339695" y="800038"/>
                    <a:pt x="4329979" y="797372"/>
                    <a:pt x="4320837" y="794514"/>
                  </a:cubicBezTo>
                  <a:cubicBezTo>
                    <a:pt x="4267493" y="777367"/>
                    <a:pt x="4213961" y="778891"/>
                    <a:pt x="4159667" y="789370"/>
                  </a:cubicBezTo>
                  <a:cubicBezTo>
                    <a:pt x="4148427" y="791656"/>
                    <a:pt x="4135854" y="792038"/>
                    <a:pt x="4124614" y="789752"/>
                  </a:cubicBezTo>
                  <a:cubicBezTo>
                    <a:pt x="4092989" y="783083"/>
                    <a:pt x="4062318" y="772033"/>
                    <a:pt x="4030503" y="767271"/>
                  </a:cubicBezTo>
                  <a:cubicBezTo>
                    <a:pt x="3977925" y="759461"/>
                    <a:pt x="3932394" y="785749"/>
                    <a:pt x="3885338" y="802896"/>
                  </a:cubicBezTo>
                  <a:cubicBezTo>
                    <a:pt x="3840569" y="819089"/>
                    <a:pt x="3802467" y="855666"/>
                    <a:pt x="3749506" y="847473"/>
                  </a:cubicBezTo>
                  <a:cubicBezTo>
                    <a:pt x="3744173" y="846711"/>
                    <a:pt x="3738267" y="851856"/>
                    <a:pt x="3732361" y="853190"/>
                  </a:cubicBezTo>
                  <a:cubicBezTo>
                    <a:pt x="3716168" y="856810"/>
                    <a:pt x="3699976" y="861190"/>
                    <a:pt x="3683591" y="862906"/>
                  </a:cubicBezTo>
                  <a:cubicBezTo>
                    <a:pt x="3663589" y="865192"/>
                    <a:pt x="3643204" y="864430"/>
                    <a:pt x="3623201" y="866334"/>
                  </a:cubicBezTo>
                  <a:cubicBezTo>
                    <a:pt x="3597482" y="868620"/>
                    <a:pt x="3572146" y="874716"/>
                    <a:pt x="3546617" y="874716"/>
                  </a:cubicBezTo>
                  <a:cubicBezTo>
                    <a:pt x="3526042" y="874716"/>
                    <a:pt x="3505657" y="867668"/>
                    <a:pt x="3485275" y="864238"/>
                  </a:cubicBezTo>
                  <a:cubicBezTo>
                    <a:pt x="3456508" y="859476"/>
                    <a:pt x="3424883" y="860810"/>
                    <a:pt x="3399546" y="848618"/>
                  </a:cubicBezTo>
                  <a:cubicBezTo>
                    <a:pt x="3372495" y="835663"/>
                    <a:pt x="3346776" y="829757"/>
                    <a:pt x="3318771" y="833757"/>
                  </a:cubicBezTo>
                  <a:cubicBezTo>
                    <a:pt x="3309437" y="835091"/>
                    <a:pt x="3297434" y="843093"/>
                    <a:pt x="3293244" y="851284"/>
                  </a:cubicBezTo>
                  <a:cubicBezTo>
                    <a:pt x="3283908" y="869572"/>
                    <a:pt x="3271145" y="872812"/>
                    <a:pt x="3253809" y="866524"/>
                  </a:cubicBezTo>
                  <a:cubicBezTo>
                    <a:pt x="3238758" y="861190"/>
                    <a:pt x="3220280" y="858524"/>
                    <a:pt x="3209993" y="848235"/>
                  </a:cubicBezTo>
                  <a:cubicBezTo>
                    <a:pt x="3180844" y="819089"/>
                    <a:pt x="3143695" y="818136"/>
                    <a:pt x="3107500" y="810326"/>
                  </a:cubicBezTo>
                  <a:cubicBezTo>
                    <a:pt x="3085403" y="805562"/>
                    <a:pt x="3064827" y="805372"/>
                    <a:pt x="3042728" y="808610"/>
                  </a:cubicBezTo>
                  <a:cubicBezTo>
                    <a:pt x="2994722" y="815850"/>
                    <a:pt x="2948047" y="805562"/>
                    <a:pt x="2901943" y="792418"/>
                  </a:cubicBezTo>
                  <a:cubicBezTo>
                    <a:pt x="2871462" y="783655"/>
                    <a:pt x="2840219" y="778321"/>
                    <a:pt x="2809930" y="769367"/>
                  </a:cubicBezTo>
                  <a:cubicBezTo>
                    <a:pt x="2787259" y="762509"/>
                    <a:pt x="2764590" y="754316"/>
                    <a:pt x="2743826" y="743268"/>
                  </a:cubicBezTo>
                  <a:cubicBezTo>
                    <a:pt x="2713723" y="727073"/>
                    <a:pt x="2687436" y="702689"/>
                    <a:pt x="2649143" y="709167"/>
                  </a:cubicBezTo>
                  <a:cubicBezTo>
                    <a:pt x="2615421" y="714881"/>
                    <a:pt x="2584942" y="702881"/>
                    <a:pt x="2554079" y="691450"/>
                  </a:cubicBezTo>
                  <a:cubicBezTo>
                    <a:pt x="2531409" y="683068"/>
                    <a:pt x="2508742" y="674494"/>
                    <a:pt x="2485307" y="669160"/>
                  </a:cubicBezTo>
                  <a:cubicBezTo>
                    <a:pt x="2457492" y="662873"/>
                    <a:pt x="2426059" y="665541"/>
                    <a:pt x="2401292" y="653919"/>
                  </a:cubicBezTo>
                  <a:cubicBezTo>
                    <a:pt x="2375383" y="641727"/>
                    <a:pt x="2353859" y="649919"/>
                    <a:pt x="2330806" y="653349"/>
                  </a:cubicBezTo>
                  <a:cubicBezTo>
                    <a:pt x="2294039" y="658683"/>
                    <a:pt x="2257459" y="668590"/>
                    <a:pt x="2220312" y="656015"/>
                  </a:cubicBezTo>
                  <a:cubicBezTo>
                    <a:pt x="2175163" y="640775"/>
                    <a:pt x="2130393" y="624392"/>
                    <a:pt x="2085054" y="609914"/>
                  </a:cubicBezTo>
                  <a:cubicBezTo>
                    <a:pt x="2067525" y="604387"/>
                    <a:pt x="2048668" y="602101"/>
                    <a:pt x="2030378" y="599625"/>
                  </a:cubicBezTo>
                  <a:cubicBezTo>
                    <a:pt x="2013043" y="597529"/>
                    <a:pt x="1992279" y="602863"/>
                    <a:pt x="1978940" y="594863"/>
                  </a:cubicBezTo>
                  <a:cubicBezTo>
                    <a:pt x="1944649" y="574288"/>
                    <a:pt x="1909408" y="564192"/>
                    <a:pt x="1869780" y="564192"/>
                  </a:cubicBezTo>
                  <a:cubicBezTo>
                    <a:pt x="1854920" y="564192"/>
                    <a:pt x="1840441" y="555618"/>
                    <a:pt x="1825393" y="554094"/>
                  </a:cubicBezTo>
                  <a:cubicBezTo>
                    <a:pt x="1804816" y="552190"/>
                    <a:pt x="1781194" y="547045"/>
                    <a:pt x="1763287" y="554286"/>
                  </a:cubicBezTo>
                  <a:cubicBezTo>
                    <a:pt x="1721185" y="571430"/>
                    <a:pt x="1687086" y="557142"/>
                    <a:pt x="1650317" y="540187"/>
                  </a:cubicBezTo>
                  <a:cubicBezTo>
                    <a:pt x="1614120" y="523423"/>
                    <a:pt x="1576019" y="510088"/>
                    <a:pt x="1537537" y="499038"/>
                  </a:cubicBezTo>
                  <a:cubicBezTo>
                    <a:pt x="1523059" y="495038"/>
                    <a:pt x="1505724" y="501706"/>
                    <a:pt x="1489720" y="503038"/>
                  </a:cubicBezTo>
                  <a:cubicBezTo>
                    <a:pt x="1484004" y="503420"/>
                    <a:pt x="1477717" y="503992"/>
                    <a:pt x="1472575" y="502086"/>
                  </a:cubicBezTo>
                  <a:cubicBezTo>
                    <a:pt x="1422854" y="483797"/>
                    <a:pt x="1372368" y="469891"/>
                    <a:pt x="1318456" y="479415"/>
                  </a:cubicBezTo>
                  <a:cubicBezTo>
                    <a:pt x="1313504" y="480369"/>
                    <a:pt x="1307978" y="478273"/>
                    <a:pt x="1303024" y="476939"/>
                  </a:cubicBezTo>
                  <a:cubicBezTo>
                    <a:pt x="1278829" y="470081"/>
                    <a:pt x="1255206" y="459223"/>
                    <a:pt x="1230633" y="456746"/>
                  </a:cubicBezTo>
                  <a:cubicBezTo>
                    <a:pt x="1170051" y="450650"/>
                    <a:pt x="1109091" y="448172"/>
                    <a:pt x="1048125" y="444172"/>
                  </a:cubicBezTo>
                  <a:cubicBezTo>
                    <a:pt x="1044315" y="443982"/>
                    <a:pt x="1040315" y="443982"/>
                    <a:pt x="1036887" y="442648"/>
                  </a:cubicBezTo>
                  <a:cubicBezTo>
                    <a:pt x="1014406" y="434456"/>
                    <a:pt x="994785" y="437124"/>
                    <a:pt x="975733" y="452744"/>
                  </a:cubicBezTo>
                  <a:cubicBezTo>
                    <a:pt x="967350" y="459603"/>
                    <a:pt x="955920" y="463223"/>
                    <a:pt x="945444" y="467033"/>
                  </a:cubicBezTo>
                  <a:cubicBezTo>
                    <a:pt x="930011" y="472749"/>
                    <a:pt x="914200" y="478273"/>
                    <a:pt x="898198" y="481893"/>
                  </a:cubicBezTo>
                  <a:cubicBezTo>
                    <a:pt x="882384" y="485321"/>
                    <a:pt x="865430" y="490084"/>
                    <a:pt x="850189" y="487417"/>
                  </a:cubicBezTo>
                  <a:cubicBezTo>
                    <a:pt x="822756" y="482655"/>
                    <a:pt x="796655" y="471987"/>
                    <a:pt x="769605" y="464937"/>
                  </a:cubicBezTo>
                  <a:cubicBezTo>
                    <a:pt x="760270" y="462461"/>
                    <a:pt x="749982" y="462843"/>
                    <a:pt x="740268" y="462651"/>
                  </a:cubicBezTo>
                  <a:cubicBezTo>
                    <a:pt x="717977" y="462081"/>
                    <a:pt x="695116" y="467605"/>
                    <a:pt x="674923" y="451792"/>
                  </a:cubicBezTo>
                  <a:cubicBezTo>
                    <a:pt x="656255" y="436934"/>
                    <a:pt x="637392" y="441314"/>
                    <a:pt x="617772" y="452554"/>
                  </a:cubicBezTo>
                  <a:cubicBezTo>
                    <a:pt x="603673" y="460557"/>
                    <a:pt x="587672" y="466843"/>
                    <a:pt x="571860" y="469891"/>
                  </a:cubicBezTo>
                  <a:cubicBezTo>
                    <a:pt x="550141" y="474081"/>
                    <a:pt x="528615" y="475797"/>
                    <a:pt x="505182" y="473319"/>
                  </a:cubicBezTo>
                  <a:cubicBezTo>
                    <a:pt x="488607" y="471605"/>
                    <a:pt x="475081" y="470843"/>
                    <a:pt x="462126" y="460747"/>
                  </a:cubicBezTo>
                  <a:cubicBezTo>
                    <a:pt x="460032" y="459223"/>
                    <a:pt x="456222" y="458841"/>
                    <a:pt x="453364" y="459033"/>
                  </a:cubicBezTo>
                  <a:cubicBezTo>
                    <a:pt x="415835" y="462271"/>
                    <a:pt x="378686" y="460557"/>
                    <a:pt x="340774" y="458268"/>
                  </a:cubicBezTo>
                  <a:cubicBezTo>
                    <a:pt x="292579" y="455222"/>
                    <a:pt x="241901" y="464175"/>
                    <a:pt x="200182" y="496180"/>
                  </a:cubicBezTo>
                  <a:cubicBezTo>
                    <a:pt x="194085" y="500944"/>
                    <a:pt x="184941" y="503038"/>
                    <a:pt x="176939" y="504182"/>
                  </a:cubicBezTo>
                  <a:cubicBezTo>
                    <a:pt x="139219" y="509134"/>
                    <a:pt x="101308" y="512564"/>
                    <a:pt x="63587" y="518088"/>
                  </a:cubicBezTo>
                  <a:cubicBezTo>
                    <a:pt x="43012" y="521137"/>
                    <a:pt x="21486" y="523805"/>
                    <a:pt x="2817" y="532187"/>
                  </a:cubicBezTo>
                  <a:lnTo>
                    <a:pt x="0" y="533314"/>
                  </a:lnTo>
                  <a:close/>
                </a:path>
              </a:pathLst>
            </a:custGeom>
            <a:blipFill dpi="0" rotWithShape="1">
              <a:blip r:embed="rId3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A8DB402-818F-BEA1-32C3-6A127EA13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2401" y="3146400"/>
            <a:ext cx="6140449" cy="2825773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r>
              <a:rPr lang="uk-UA" dirty="0">
                <a:solidFill>
                  <a:schemeClr val="bg1">
                    <a:alpha val="80000"/>
                  </a:schemeClr>
                </a:solidFill>
                <a:ea typeface="+mn-lt"/>
                <a:cs typeface="+mn-lt"/>
              </a:rPr>
              <a:t>Німецька економіка достатньо сильно інтегрована в систему світового господарства. Роль і значення зовнішньоекономічних </a:t>
            </a:r>
            <a:r>
              <a:rPr lang="uk-UA" dirty="0" err="1">
                <a:solidFill>
                  <a:schemeClr val="bg1">
                    <a:alpha val="80000"/>
                  </a:schemeClr>
                </a:solidFill>
                <a:ea typeface="+mn-lt"/>
                <a:cs typeface="+mn-lt"/>
              </a:rPr>
              <a:t>зв’язків</a:t>
            </a:r>
            <a:r>
              <a:rPr lang="uk-UA" dirty="0">
                <a:solidFill>
                  <a:schemeClr val="bg1">
                    <a:alpha val="80000"/>
                  </a:schemeClr>
                </a:solidFill>
                <a:ea typeface="+mn-lt"/>
                <a:cs typeface="+mn-lt"/>
              </a:rPr>
              <a:t> в цій країні важко переоцінити — кожний третій інженер, технік або підприємець працює на експорт. Щорічний приріст експорту коливається від 7 до 8,5 %. Більша його частина (56 %) припадає на країни ЄС, 10 % — на США, 30 % — на Росію. Сальдо торгового балансу Німеччини стабільно позитивне, в середньому становить щорічно не менше 27-28 млрд </a:t>
            </a:r>
            <a:r>
              <a:rPr lang="uk-UA" dirty="0" err="1">
                <a:solidFill>
                  <a:schemeClr val="bg1">
                    <a:alpha val="80000"/>
                  </a:schemeClr>
                </a:solidFill>
                <a:ea typeface="+mn-lt"/>
                <a:cs typeface="+mn-lt"/>
              </a:rPr>
              <a:t>дол</a:t>
            </a:r>
            <a:r>
              <a:rPr lang="uk-UA" sz="1700" dirty="0">
                <a:solidFill>
                  <a:schemeClr val="bg1">
                    <a:alpha val="80000"/>
                  </a:schemeClr>
                </a:solidFill>
                <a:ea typeface="+mn-lt"/>
                <a:cs typeface="+mn-lt"/>
              </a:rPr>
              <a:t>.</a:t>
            </a:r>
            <a:endParaRPr lang="uk-UA" sz="1700" dirty="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7361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9CB0874-88B8-43D3-B0B6-C32F790F7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BFD067A-52BE-40EE-B7CA-391830B9A2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2561771"/>
            <a:chOff x="0" y="0"/>
            <a:chExt cx="12192000" cy="2561771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CDA7855-806B-4A02-9C19-24872E4D8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AFE70DE-5BEC-4E54-98D2-48C13E1491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2561771"/>
            </a:xfrm>
            <a:custGeom>
              <a:avLst/>
              <a:gdLst>
                <a:gd name="connsiteX0" fmla="*/ 0 w 12192000"/>
                <a:gd name="connsiteY0" fmla="*/ 0 h 2561771"/>
                <a:gd name="connsiteX1" fmla="*/ 12192000 w 12192000"/>
                <a:gd name="connsiteY1" fmla="*/ 0 h 2561771"/>
                <a:gd name="connsiteX2" fmla="*/ 12192000 w 12192000"/>
                <a:gd name="connsiteY2" fmla="*/ 2359863 h 2561771"/>
                <a:gd name="connsiteX3" fmla="*/ 6364514 w 12192000"/>
                <a:gd name="connsiteY3" fmla="*/ 2561771 h 2561771"/>
                <a:gd name="connsiteX4" fmla="*/ 1981200 w 12192000"/>
                <a:gd name="connsiteY4" fmla="*/ 2278742 h 2561771"/>
                <a:gd name="connsiteX5" fmla="*/ 0 w 12192000"/>
                <a:gd name="connsiteY5" fmla="*/ 2343277 h 256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192000" h="2561771">
                  <a:moveTo>
                    <a:pt x="0" y="0"/>
                  </a:moveTo>
                  <a:lnTo>
                    <a:pt x="12192000" y="0"/>
                  </a:lnTo>
                  <a:lnTo>
                    <a:pt x="12192000" y="2359863"/>
                  </a:lnTo>
                  <a:lnTo>
                    <a:pt x="6364514" y="2561771"/>
                  </a:lnTo>
                  <a:lnTo>
                    <a:pt x="1981200" y="2278742"/>
                  </a:lnTo>
                  <a:lnTo>
                    <a:pt x="0" y="2343277"/>
                  </a:lnTo>
                  <a:close/>
                </a:path>
              </a:pathLst>
            </a:custGeom>
            <a:solidFill>
              <a:schemeClr val="bg1">
                <a:alpha val="86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473149-DACA-A593-4526-2F21C79F0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915" y="1040400"/>
            <a:ext cx="7866060" cy="707886"/>
          </a:xfrm>
        </p:spPr>
        <p:txBody>
          <a:bodyPr anchor="b">
            <a:normAutofit/>
          </a:bodyPr>
          <a:lstStyle/>
          <a:p>
            <a:r>
              <a:rPr lang="uk-UA" sz="4000" b="1">
                <a:ea typeface="Calibri Light"/>
                <a:cs typeface="Calibri Light"/>
              </a:rPr>
              <a:t>Саксонська модель</a:t>
            </a:r>
            <a:endParaRPr lang="uk-UA" sz="4000" b="1" u="sng">
              <a:ea typeface="Calibri Light"/>
              <a:cs typeface="Calibri Ligh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15B8CC4-8CCE-428F-AE7E-28D178984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0" y="2027156"/>
            <a:ext cx="12192000" cy="757168"/>
            <a:chOff x="0" y="2959818"/>
            <a:chExt cx="12192000" cy="757168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6359FA2-E374-4073-8269-E10D2AE749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A1F0E66-9B5E-4980-8AEC-B4D144B487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2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58EC942-1A37-9C21-A259-E7B79E84C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2914" y="3070719"/>
            <a:ext cx="7866061" cy="2937969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uk-UA" dirty="0">
                <a:solidFill>
                  <a:schemeClr val="tx1">
                    <a:alpha val="80000"/>
                  </a:schemeClr>
                </a:solidFill>
                <a:ea typeface="+mn-lt"/>
                <a:cs typeface="+mn-lt"/>
              </a:rPr>
              <a:t>Саксонська (німецька) модель — модель соціально ринкового господарювання, яка ґрунтується на наданні всім формам господарства (великим, середнім, дрібним) можливості стало розвиватися й успішно конкурувати між собою. Держава приділяє особливу увагу розвитку дрібних і середніх високотехнологічних підприємств, фермерських господарств. Для подолання негативного впливу ринку і капіталу створюється особлива інфраструктура, яка стимулює конкуренці</a:t>
            </a:r>
            <a:r>
              <a:rPr lang="uk-UA" sz="2200" dirty="0">
                <a:solidFill>
                  <a:schemeClr val="tx1">
                    <a:alpha val="80000"/>
                  </a:schemeClr>
                </a:solidFill>
                <a:ea typeface="+mn-lt"/>
                <a:cs typeface="+mn-lt"/>
              </a:rPr>
              <a:t>ю</a:t>
            </a:r>
            <a:endParaRPr lang="uk-UA" sz="2200" dirty="0">
              <a:solidFill>
                <a:schemeClr val="tx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6314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1E1C63-79E3-BDB6-2CE6-1AB1AA426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uk-UA" b="1">
                <a:ea typeface="Calibri Light"/>
                <a:cs typeface="Calibri Light"/>
              </a:rPr>
              <a:t>Плюси Німецької моделі економіки</a:t>
            </a:r>
            <a:endParaRPr lang="uk-UA"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F932386-AE52-9E73-B356-990A73849C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 sz="1600" dirty="0">
                <a:ea typeface="+mn-lt"/>
                <a:cs typeface="+mn-lt"/>
              </a:rPr>
              <a:t>Індивідуальна підприємницька свобода і державна підтримка здорової конкуренції.</a:t>
            </a:r>
            <a:endParaRPr lang="uk-UA" sz="1600" dirty="0">
              <a:ea typeface="Calibri" panose="020F0502020204030204"/>
              <a:cs typeface="Calibri" panose="020F0502020204030204"/>
            </a:endParaRPr>
          </a:p>
          <a:p>
            <a:r>
              <a:rPr lang="uk-UA" sz="1600" dirty="0">
                <a:ea typeface="+mn-lt"/>
                <a:cs typeface="+mn-lt"/>
              </a:rPr>
              <a:t>Соціальна рівність, проявляється в активній участі держави в пошуку компромісів між різноманітними верствами населення; вагомий внесок уряду в діючий комплекс соціальних благ.</a:t>
            </a:r>
            <a:endParaRPr lang="uk-UA" sz="1600" dirty="0">
              <a:ea typeface="Calibri"/>
              <a:cs typeface="Calibri"/>
            </a:endParaRPr>
          </a:p>
          <a:p>
            <a:r>
              <a:rPr lang="uk-UA" sz="1600" dirty="0">
                <a:ea typeface="+mn-lt"/>
                <a:cs typeface="+mn-lt"/>
              </a:rPr>
              <a:t>Підтримка інновацій і технологічних розробок, здатних стимулювати зростання всього економічного сектора країни.</a:t>
            </a:r>
            <a:endParaRPr lang="uk-UA" sz="1600" dirty="0">
              <a:ea typeface="Calibri"/>
              <a:cs typeface="Calibri"/>
            </a:endParaRPr>
          </a:p>
          <a:p>
            <a:r>
              <a:rPr lang="uk-UA" sz="1600" dirty="0">
                <a:ea typeface="+mn-lt"/>
                <a:cs typeface="+mn-lt"/>
              </a:rPr>
              <a:t>Органічну єдність держави і внутрішнього ринку.</a:t>
            </a:r>
            <a:endParaRPr lang="uk-UA" sz="1600" dirty="0">
              <a:ea typeface="Calibri"/>
              <a:cs typeface="Calibri"/>
            </a:endParaRPr>
          </a:p>
          <a:p>
            <a:r>
              <a:rPr lang="uk-UA" sz="1600" dirty="0">
                <a:ea typeface="+mn-lt"/>
                <a:cs typeface="+mn-lt"/>
              </a:rPr>
              <a:t>Потужний банківський сектор, який сильно впливає на стратегічний розвиток національної економіки і весь бізнес-сегмент.</a:t>
            </a:r>
            <a:endParaRPr lang="uk-UA" sz="1600" dirty="0">
              <a:ea typeface="Calibri"/>
              <a:cs typeface="Calibri"/>
            </a:endParaRPr>
          </a:p>
          <a:p>
            <a:endParaRPr lang="uk-UA" sz="1400">
              <a:ea typeface="Calibri"/>
              <a:cs typeface="Calibri"/>
            </a:endParaRPr>
          </a:p>
        </p:txBody>
      </p:sp>
      <p:pic>
        <p:nvPicPr>
          <p:cNvPr id="4" name="Рисунок 3" descr="Плюс PNG">
            <a:extLst>
              <a:ext uri="{FF2B5EF4-FFF2-40B4-BE49-F238E27FC236}">
                <a16:creationId xmlns:a16="http://schemas.microsoft.com/office/drawing/2014/main" id="{003A1720-DBD6-B18C-B6BE-74C2378278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818" b="4923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99443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9D61EA-008A-5668-21A5-821DA5D4B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uk-UA" sz="4200" b="1">
                <a:ea typeface="Calibri Light"/>
                <a:cs typeface="Calibri Light"/>
              </a:rPr>
              <a:t>Мінуси німецької моделі економіки</a:t>
            </a:r>
            <a:endParaRPr lang="uk-UA" sz="4200" b="1"/>
          </a:p>
        </p:txBody>
      </p:sp>
      <p:sp>
        <p:nvSpPr>
          <p:cNvPr id="34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Рисунок 14" descr="Набор стикеров для Telegram «Лайк/Дизлайк»">
            <a:extLst>
              <a:ext uri="{FF2B5EF4-FFF2-40B4-BE49-F238E27FC236}">
                <a16:creationId xmlns:a16="http://schemas.microsoft.com/office/drawing/2014/main" id="{7BD0E7D8-FA46-2C45-1C79-DFD2939233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2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graphicFrame>
        <p:nvGraphicFramePr>
          <p:cNvPr id="27" name="Місце для вмісту 2">
            <a:extLst>
              <a:ext uri="{FF2B5EF4-FFF2-40B4-BE49-F238E27FC236}">
                <a16:creationId xmlns:a16="http://schemas.microsoft.com/office/drawing/2014/main" id="{664C3F26-67DF-DA81-D1DB-BEE127B554A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1143123"/>
              </p:ext>
            </p:extLst>
          </p:nvPr>
        </p:nvGraphicFramePr>
        <p:xfrm>
          <a:off x="93742" y="2772257"/>
          <a:ext cx="4973307" cy="3694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3860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29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1" name="Group 31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DBF6DD-DF29-CEA8-434B-9A00C6040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uk-UA" sz="4800" b="1">
                <a:ea typeface="+mj-lt"/>
                <a:cs typeface="+mj-lt"/>
              </a:rPr>
              <a:t>    Рейнський  капіталізм</a:t>
            </a:r>
            <a:endParaRPr lang="uk-UA" sz="4800" b="1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218418A-B251-F02D-DC91-4E3AE48F77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z="2400">
                <a:ea typeface="+mn-lt"/>
                <a:cs typeface="+mn-lt"/>
              </a:rPr>
              <a:t>Так званий «рейнський капіталізм» є наступною важливою відмітною особливістю німецької економічної моделі. Йдеться про вельми значну роль банків в економічній системі країни. Більш того, в Німеччині банки є акціонерами найбільших промислових компаній. Це і пояснює причини активного втручання банків у процес прийняття самих різних бізнес рішень. Таким чином, в економіці Німеччини позиції банків в контексті їх реального впливу на бізнес і економіку країни в цілому виявляються набагато сильнішими, ніж в інших державах.</a:t>
            </a:r>
            <a:endParaRPr lang="uk-UA" sz="2400"/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8170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FA0556F-739D-56FA-2681-5D722A5C7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4290" y="-1911"/>
            <a:ext cx="5091233" cy="6859911"/>
            <a:chOff x="-34290" y="-1911"/>
            <a:chExt cx="5091233" cy="6859911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03F14F8-AA60-0B2F-763E-CF3ECE8D26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-17214" y="-1911"/>
              <a:ext cx="5069040" cy="6859911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93000">
                  <a:schemeClr val="accent5"/>
                </a:gs>
              </a:gsLst>
              <a:lin ang="4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333D23-8793-EF97-09BC-F864EDE23D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 flipH="1">
              <a:off x="-6313" y="-1"/>
              <a:ext cx="5063256" cy="6850839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alpha val="79000"/>
                  </a:schemeClr>
                </a:gs>
                <a:gs pos="32000">
                  <a:schemeClr val="accent5">
                    <a:alpha val="0"/>
                  </a:schemeClr>
                </a:gs>
              </a:gsLst>
              <a:lin ang="210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84100B9-C991-6C57-E603-1B408DC15B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33960" y="3227856"/>
              <a:ext cx="2154733" cy="5091233"/>
            </a:xfrm>
            <a:prstGeom prst="rect">
              <a:avLst/>
            </a:prstGeom>
            <a:gradFill>
              <a:gsLst>
                <a:gs pos="0">
                  <a:schemeClr val="accent5">
                    <a:lumMod val="75000"/>
                  </a:schemeClr>
                </a:gs>
                <a:gs pos="48000">
                  <a:schemeClr val="accent5">
                    <a:alpha val="0"/>
                  </a:schemeClr>
                </a:gs>
              </a:gsLst>
              <a:lin ang="11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FDC6A7B-8935-4EAB-D805-0E586EAE7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1155658" y="-1911"/>
              <a:ext cx="3890385" cy="6663013"/>
            </a:xfrm>
            <a:prstGeom prst="rect">
              <a:avLst/>
            </a:prstGeom>
            <a:gradFill flip="none" rotWithShape="1">
              <a:gsLst>
                <a:gs pos="2000">
                  <a:schemeClr val="accent5">
                    <a:lumMod val="60000"/>
                    <a:lumOff val="40000"/>
                    <a:alpha val="68000"/>
                  </a:schemeClr>
                </a:gs>
                <a:gs pos="26000">
                  <a:schemeClr val="accent5">
                    <a:lumMod val="60000"/>
                    <a:lumOff val="40000"/>
                    <a:alpha val="0"/>
                  </a:schemeClr>
                </a:gs>
              </a:gsLst>
              <a:lin ang="18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en-US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B96BB0-17BD-CAA4-AED2-4FA995FC4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704" y="1649691"/>
            <a:ext cx="3648526" cy="3596295"/>
          </a:xfrm>
        </p:spPr>
        <p:txBody>
          <a:bodyPr anchor="ctr">
            <a:normAutofit/>
          </a:bodyPr>
          <a:lstStyle/>
          <a:p>
            <a:r>
              <a:rPr lang="uk-UA" sz="4000" b="1">
                <a:solidFill>
                  <a:srgbClr val="FFFFFF"/>
                </a:solidFill>
                <a:ea typeface="Calibri Light"/>
                <a:cs typeface="Calibri Light"/>
              </a:rPr>
              <a:t>Німецьке інвестування</a:t>
            </a:r>
            <a:endParaRPr lang="uk-UA" sz="4000" b="1">
              <a:solidFill>
                <a:srgbClr val="FFFFFF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715E430-CD81-908C-E2BB-773EB72AC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2820" y="680224"/>
            <a:ext cx="5500979" cy="5519369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 sz="2400" dirty="0">
                <a:latin typeface="Georgia"/>
              </a:rPr>
              <a:t>Основний зарубіжний регіон прямого німецького інвестування - Західна Європа (74,5% усіх іноземних інвестицій), а також деякі країни СНД, у тому числі і Україна. В цьому процесі визначну роль відіграє німецька банківська система. На відміну від американських німецькі банки зосереджують переважну частину інвестиційних капіталів для промисловості, що є наслідком високої норми заощаджень. Власники капіталу у своїй більшості віддають перевагу банківським заощадженням, ніж вкладенню коштів у акції та облігації.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594432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59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2A428F-C2D6-FEF2-54F7-D998F1972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uk-UA" b="1">
                <a:ea typeface="Calibri Light"/>
                <a:cs typeface="Calibri Light"/>
              </a:rPr>
              <a:t>Захист населення у Німеччині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44C2DF-0B28-1E32-D5BE-C5C624AB7F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uk-UA" sz="1900">
                <a:ea typeface="+mn-lt"/>
                <a:cs typeface="+mn-lt"/>
              </a:rPr>
              <a:t>Німеччина досягла відчутних успіхів у соціальному захисті населення. Наймані працівники, особливо похилого віку, які мають хронічні захворювання або постраждалі від нещасного випадку, а також безробітні отримують серйозну підтримку, в тому числі фінансову. Соціальна система Німеччини поширюється і за межі найманої праці — освіта дітей, соціальні виплати малозабезпеченим, інвалідам і т. д. — на все це витрачається більше 30 % національного ВВП.</a:t>
            </a:r>
            <a:endParaRPr lang="uk-UA" sz="1900"/>
          </a:p>
        </p:txBody>
      </p:sp>
      <p:pic>
        <p:nvPicPr>
          <p:cNvPr id="40" name="Picture 4" descr="Yellow paper aeroplane flying the opposite way as many grey paper aeroplanes">
            <a:extLst>
              <a:ext uri="{FF2B5EF4-FFF2-40B4-BE49-F238E27FC236}">
                <a16:creationId xmlns:a16="http://schemas.microsoft.com/office/drawing/2014/main" id="{FE295490-48CA-DA7E-0D98-A02C0F7319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21" r="31441" b="-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05166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241F41-C0BA-47D3-9658-AADF93606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4" y="741391"/>
            <a:ext cx="4234393" cy="1616203"/>
          </a:xfrm>
        </p:spPr>
        <p:txBody>
          <a:bodyPr anchor="b">
            <a:normAutofit/>
          </a:bodyPr>
          <a:lstStyle/>
          <a:p>
            <a:r>
              <a:rPr lang="uk-UA" sz="3200" b="1">
                <a:cs typeface="Calibri Light"/>
              </a:rPr>
              <a:t>Особливості німецької економіки</a:t>
            </a:r>
            <a:endParaRPr lang="uk-UA" sz="3200">
              <a:cs typeface="Calibri Light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127239A-5A1E-1D35-B478-4E61BE991A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3" y="2533476"/>
            <a:ext cx="4234394" cy="344783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uk-UA" sz="1800" dirty="0">
                <a:latin typeface="Georgia"/>
              </a:rPr>
              <a:t>Німецька модель має й унікальні особливості, що відрізняють її від інших моделей:</a:t>
            </a:r>
            <a:endParaRPr lang="uk-UA" sz="1800" dirty="0">
              <a:cs typeface="Calibri" panose="020F0502020204030204"/>
            </a:endParaRPr>
          </a:p>
          <a:p>
            <a:r>
              <a:rPr lang="uk-UA" sz="1800" dirty="0">
                <a:latin typeface="Georgia"/>
              </a:rPr>
              <a:t>o двопалатне правління, що складається з виконавчої (менеджмент корпорації) і наглядової (працівники компанії і акціонери) рад;</a:t>
            </a:r>
            <a:endParaRPr lang="uk-UA" sz="1800" dirty="0">
              <a:cs typeface="Calibri"/>
            </a:endParaRPr>
          </a:p>
          <a:p>
            <a:r>
              <a:rPr lang="uk-UA" sz="1800" dirty="0">
                <a:latin typeface="Georgia"/>
              </a:rPr>
              <a:t>o узаконені обмеження прав акціонерів щодо голосування, тобто статут підприємства обмежує число голосів, які акціонер має на зборах, і може не збігатися з числом акцій, якими він володіє.</a:t>
            </a:r>
            <a:endParaRPr lang="uk-UA" sz="1800" dirty="0"/>
          </a:p>
          <a:p>
            <a:pPr marL="0" indent="0">
              <a:buNone/>
            </a:pPr>
            <a:endParaRPr lang="uk-UA" sz="1600">
              <a:latin typeface="Georgia"/>
              <a:cs typeface="Calibri"/>
            </a:endParaRPr>
          </a:p>
        </p:txBody>
      </p:sp>
      <p:pic>
        <p:nvPicPr>
          <p:cNvPr id="4" name="Рисунок 3" descr="Зображення, знайдене за запитом &quot;економіка&quot;">
            <a:extLst>
              <a:ext uri="{FF2B5EF4-FFF2-40B4-BE49-F238E27FC236}">
                <a16:creationId xmlns:a16="http://schemas.microsoft.com/office/drawing/2014/main" id="{70BC9D6B-07FB-F3F9-1A70-84602CA359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511" r="11138" b="1"/>
          <a:stretch/>
        </p:blipFill>
        <p:spPr>
          <a:xfrm>
            <a:off x="5854890" y="877414"/>
            <a:ext cx="5453545" cy="4984683"/>
          </a:xfrm>
          <a:prstGeom prst="rect">
            <a:avLst/>
          </a:prstGeom>
        </p:spPr>
      </p:pic>
      <p:grpSp>
        <p:nvGrpSpPr>
          <p:cNvPr id="25" name="Group 8">
            <a:extLst>
              <a:ext uri="{FF2B5EF4-FFF2-40B4-BE49-F238E27FC236}">
                <a16:creationId xmlns:a16="http://schemas.microsoft.com/office/drawing/2014/main" id="{434FA563-76F6-CDCF-AEA0-A7B78E446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D2E3CAA-F1BA-6695-301D-22564C382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10">
              <a:extLst>
                <a:ext uri="{FF2B5EF4-FFF2-40B4-BE49-F238E27FC236}">
                  <a16:creationId xmlns:a16="http://schemas.microsoft.com/office/drawing/2014/main" id="{2F3F0F2C-04A5-144D-BDCF-C387072897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4603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0118C5-4F8D-4CF4-BADD-53FEACC6C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E0A5C5C-2A95-428E-9F6A-0D29EBD57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8395" y="1040837"/>
            <a:ext cx="4754948" cy="4754948"/>
          </a:xfrm>
          <a:prstGeom prst="ellipse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056F38F-7C4E-461D-8709-7D0024AE1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9411" y="1029607"/>
            <a:ext cx="4754948" cy="4754948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7278469-3C3C-49CE-AEEE-E176A4900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60" y="934855"/>
            <a:ext cx="4754948" cy="475494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9C2C9-E37B-8606-F2AF-369210180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2368" y="1877492"/>
            <a:ext cx="4030132" cy="3215373"/>
          </a:xfrm>
        </p:spPr>
        <p:txBody>
          <a:bodyPr>
            <a:normAutofit/>
          </a:bodyPr>
          <a:lstStyle/>
          <a:p>
            <a:pPr algn="ctr"/>
            <a:r>
              <a:rPr lang="uk-UA" b="1">
                <a:solidFill>
                  <a:schemeClr val="bg1"/>
                </a:solidFill>
                <a:cs typeface="Calibri Light"/>
              </a:rPr>
              <a:t>Пенсійна система</a:t>
            </a:r>
            <a:endParaRPr lang="uk-UA">
              <a:solidFill>
                <a:schemeClr val="bg1"/>
              </a:solidFill>
              <a:cs typeface="Calibri Light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DC754C-7E09-422D-A8BB-AF632E90D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77893"/>
            <a:ext cx="1861854" cy="717514"/>
            <a:chOff x="0" y="377893"/>
            <a:chExt cx="1861854" cy="717514"/>
          </a:xfrm>
          <a:solidFill>
            <a:schemeClr val="bg1"/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5A741B9-65EC-4C5B-9FE0-4A18575771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377893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7963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283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7963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283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BB4301-41FA-4453-956F-A11CC664B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17628"/>
              <a:ext cx="1861854" cy="277779"/>
            </a:xfrm>
            <a:custGeom>
              <a:avLst/>
              <a:gdLst>
                <a:gd name="connsiteX0" fmla="*/ 180458 w 1861854"/>
                <a:gd name="connsiteY0" fmla="*/ 0 h 277779"/>
                <a:gd name="connsiteX1" fmla="*/ 419222 w 1861854"/>
                <a:gd name="connsiteY1" fmla="*/ 238761 h 277779"/>
                <a:gd name="connsiteX2" fmla="*/ 657984 w 1861854"/>
                <a:gd name="connsiteY2" fmla="*/ 0 h 277779"/>
                <a:gd name="connsiteX3" fmla="*/ 896745 w 1861854"/>
                <a:gd name="connsiteY3" fmla="*/ 238761 h 277779"/>
                <a:gd name="connsiteX4" fmla="*/ 1135754 w 1861854"/>
                <a:gd name="connsiteY4" fmla="*/ 0 h 277779"/>
                <a:gd name="connsiteX5" fmla="*/ 1374516 w 1861854"/>
                <a:gd name="connsiteY5" fmla="*/ 238761 h 277779"/>
                <a:gd name="connsiteX6" fmla="*/ 1613277 w 1861854"/>
                <a:gd name="connsiteY6" fmla="*/ 0 h 277779"/>
                <a:gd name="connsiteX7" fmla="*/ 1861854 w 1861854"/>
                <a:gd name="connsiteY7" fmla="*/ 248577 h 277779"/>
                <a:gd name="connsiteX8" fmla="*/ 1842470 w 1861854"/>
                <a:gd name="connsiteY8" fmla="*/ 268208 h 277779"/>
                <a:gd name="connsiteX9" fmla="*/ 1613277 w 1861854"/>
                <a:gd name="connsiteY9" fmla="*/ 39017 h 277779"/>
                <a:gd name="connsiteX10" fmla="*/ 1374516 w 1861854"/>
                <a:gd name="connsiteY10" fmla="*/ 277779 h 277779"/>
                <a:gd name="connsiteX11" fmla="*/ 1135754 w 1861854"/>
                <a:gd name="connsiteY11" fmla="*/ 39017 h 277779"/>
                <a:gd name="connsiteX12" fmla="*/ 896745 w 1861854"/>
                <a:gd name="connsiteY12" fmla="*/ 277779 h 277779"/>
                <a:gd name="connsiteX13" fmla="*/ 657984 w 1861854"/>
                <a:gd name="connsiteY13" fmla="*/ 39017 h 277779"/>
                <a:gd name="connsiteX14" fmla="*/ 419222 w 1861854"/>
                <a:gd name="connsiteY14" fmla="*/ 277779 h 277779"/>
                <a:gd name="connsiteX15" fmla="*/ 180458 w 1861854"/>
                <a:gd name="connsiteY15" fmla="*/ 39017 h 277779"/>
                <a:gd name="connsiteX16" fmla="*/ 0 w 1861854"/>
                <a:gd name="connsiteY16" fmla="*/ 219475 h 277779"/>
                <a:gd name="connsiteX17" fmla="*/ 0 w 1861854"/>
                <a:gd name="connsiteY17" fmla="*/ 180458 h 277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61854" h="277779">
                  <a:moveTo>
                    <a:pt x="180458" y="0"/>
                  </a:moveTo>
                  <a:lnTo>
                    <a:pt x="419222" y="238761"/>
                  </a:lnTo>
                  <a:lnTo>
                    <a:pt x="657984" y="0"/>
                  </a:lnTo>
                  <a:lnTo>
                    <a:pt x="896745" y="238761"/>
                  </a:lnTo>
                  <a:lnTo>
                    <a:pt x="1135754" y="0"/>
                  </a:lnTo>
                  <a:lnTo>
                    <a:pt x="1374516" y="238761"/>
                  </a:lnTo>
                  <a:lnTo>
                    <a:pt x="1613277" y="0"/>
                  </a:lnTo>
                  <a:lnTo>
                    <a:pt x="1861854" y="248577"/>
                  </a:lnTo>
                  <a:lnTo>
                    <a:pt x="1842470" y="268208"/>
                  </a:lnTo>
                  <a:lnTo>
                    <a:pt x="1613277" y="39017"/>
                  </a:lnTo>
                  <a:lnTo>
                    <a:pt x="1374516" y="277779"/>
                  </a:lnTo>
                  <a:lnTo>
                    <a:pt x="1135754" y="39017"/>
                  </a:lnTo>
                  <a:lnTo>
                    <a:pt x="896745" y="277779"/>
                  </a:lnTo>
                  <a:lnTo>
                    <a:pt x="657984" y="39017"/>
                  </a:lnTo>
                  <a:lnTo>
                    <a:pt x="419222" y="277779"/>
                  </a:lnTo>
                  <a:lnTo>
                    <a:pt x="180458" y="39017"/>
                  </a:lnTo>
                  <a:lnTo>
                    <a:pt x="0" y="219475"/>
                  </a:lnTo>
                  <a:lnTo>
                    <a:pt x="0" y="1804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0" name="Graphic 212">
            <a:extLst>
              <a:ext uri="{FF2B5EF4-FFF2-40B4-BE49-F238E27FC236}">
                <a16:creationId xmlns:a16="http://schemas.microsoft.com/office/drawing/2014/main" id="{4C6598AB-1C17-4D54-951C-A082D94AC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2" name="Graphic 212">
            <a:extLst>
              <a:ext uri="{FF2B5EF4-FFF2-40B4-BE49-F238E27FC236}">
                <a16:creationId xmlns:a16="http://schemas.microsoft.com/office/drawing/2014/main" id="{C83B66D7-137D-4AC1-B172-53D60F08BE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524" y="457812"/>
            <a:ext cx="914565" cy="914565"/>
          </a:xfrm>
          <a:custGeom>
            <a:avLst/>
            <a:gdLst>
              <a:gd name="connsiteX0" fmla="*/ 403574 w 807148"/>
              <a:gd name="connsiteY0" fmla="*/ 0 h 807148"/>
              <a:gd name="connsiteX1" fmla="*/ 0 w 807148"/>
              <a:gd name="connsiteY1" fmla="*/ 403574 h 807148"/>
              <a:gd name="connsiteX2" fmla="*/ 403574 w 807148"/>
              <a:gd name="connsiteY2" fmla="*/ 807149 h 807148"/>
              <a:gd name="connsiteX3" fmla="*/ 807149 w 807148"/>
              <a:gd name="connsiteY3" fmla="*/ 403574 h 807148"/>
              <a:gd name="connsiteX4" fmla="*/ 403574 w 807148"/>
              <a:gd name="connsiteY4" fmla="*/ 0 h 807148"/>
              <a:gd name="connsiteX5" fmla="*/ 403574 w 807148"/>
              <a:gd name="connsiteY5" fmla="*/ 667988 h 807148"/>
              <a:gd name="connsiteX6" fmla="*/ 139160 w 807148"/>
              <a:gd name="connsiteY6" fmla="*/ 403574 h 807148"/>
              <a:gd name="connsiteX7" fmla="*/ 403574 w 807148"/>
              <a:gd name="connsiteY7" fmla="*/ 139160 h 807148"/>
              <a:gd name="connsiteX8" fmla="*/ 667988 w 807148"/>
              <a:gd name="connsiteY8" fmla="*/ 403574 h 807148"/>
              <a:gd name="connsiteX9" fmla="*/ 403574 w 807148"/>
              <a:gd name="connsiteY9" fmla="*/ 667988 h 807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07148" h="807148">
                <a:moveTo>
                  <a:pt x="403574" y="0"/>
                </a:moveTo>
                <a:cubicBezTo>
                  <a:pt x="180689" y="0"/>
                  <a:pt x="0" y="180689"/>
                  <a:pt x="0" y="403574"/>
                </a:cubicBezTo>
                <a:cubicBezTo>
                  <a:pt x="0" y="626459"/>
                  <a:pt x="180689" y="807149"/>
                  <a:pt x="403574" y="807149"/>
                </a:cubicBezTo>
                <a:cubicBezTo>
                  <a:pt x="626459" y="807149"/>
                  <a:pt x="807149" y="626459"/>
                  <a:pt x="807149" y="403574"/>
                </a:cubicBezTo>
                <a:cubicBezTo>
                  <a:pt x="807149" y="180689"/>
                  <a:pt x="626459" y="0"/>
                  <a:pt x="403574" y="0"/>
                </a:cubicBezTo>
                <a:close/>
                <a:moveTo>
                  <a:pt x="403574" y="667988"/>
                </a:moveTo>
                <a:cubicBezTo>
                  <a:pt x="257556" y="667988"/>
                  <a:pt x="139160" y="549593"/>
                  <a:pt x="139160" y="403574"/>
                </a:cubicBezTo>
                <a:cubicBezTo>
                  <a:pt x="139160" y="257556"/>
                  <a:pt x="257556" y="139160"/>
                  <a:pt x="403574" y="139160"/>
                </a:cubicBezTo>
                <a:cubicBezTo>
                  <a:pt x="549593" y="139160"/>
                  <a:pt x="667988" y="257556"/>
                  <a:pt x="667988" y="403574"/>
                </a:cubicBezTo>
                <a:cubicBezTo>
                  <a:pt x="667988" y="549593"/>
                  <a:pt x="549593" y="667988"/>
                  <a:pt x="403574" y="667988"/>
                </a:cubicBezTo>
                <a:close/>
              </a:path>
            </a:pathLst>
          </a:cu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6B92503-6984-4D15-8B98-8718709B7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8DDF938-524E-4C18-A47D-C00627832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2976" y="4946663"/>
            <a:ext cx="319941" cy="319941"/>
          </a:xfrm>
          <a:prstGeom prst="ellipse">
            <a:avLst/>
          </a:prstGeom>
          <a:solidFill>
            <a:schemeClr val="accent2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052B7D0-BA55-F2BB-8667-53653734B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868" y="1130846"/>
            <a:ext cx="5217173" cy="435133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uk-UA">
                <a:solidFill>
                  <a:schemeClr val="bg1"/>
                </a:solidFill>
                <a:ea typeface="+mn-lt"/>
                <a:cs typeface="+mn-lt"/>
              </a:rPr>
              <a:t>Пенсійна система передбачає поступовий перехід на накопичувальну систему з обов’язковим пенсійним страхуванням. Розміри найбільш високих пенсій знижуються, а пенсії осіб з низькими доходами отримують додаткові надбавки.</a:t>
            </a:r>
            <a:endParaRPr lang="uk-UA">
              <a:solidFill>
                <a:schemeClr val="bg1"/>
              </a:solidFill>
            </a:endParaRPr>
          </a:p>
        </p:txBody>
      </p:sp>
      <p:grpSp>
        <p:nvGrpSpPr>
          <p:cNvPr id="28" name="Graphic 185">
            <a:extLst>
              <a:ext uri="{FF2B5EF4-FFF2-40B4-BE49-F238E27FC236}">
                <a16:creationId xmlns:a16="http://schemas.microsoft.com/office/drawing/2014/main" id="{3773FAF5-C452-4455-9411-D6AF5EBD4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812239" y="6139464"/>
            <a:ext cx="1054466" cy="469689"/>
            <a:chOff x="9841624" y="4115729"/>
            <a:chExt cx="602169" cy="268223"/>
          </a:xfrm>
          <a:solidFill>
            <a:schemeClr val="bg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ECA0D96-F63C-4F7B-BE16-0F3FE76D7D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841624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74F83A81-0546-400A-918A-90C9C48B81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941445" y="4115729"/>
              <a:ext cx="202882" cy="268223"/>
            </a:xfrm>
            <a:custGeom>
              <a:avLst/>
              <a:gdLst>
                <a:gd name="connsiteX0" fmla="*/ 20765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765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9741F692-A5B6-4215-86D9-B1FD4FF26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41267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0876CB-9C60-4580-8FED-CD64EC766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141090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879B3B7-48DB-4D3A-BB33-02766EAD3D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240911" y="4115729"/>
              <a:ext cx="202882" cy="268223"/>
            </a:xfrm>
            <a:custGeom>
              <a:avLst/>
              <a:gdLst>
                <a:gd name="connsiteX0" fmla="*/ 20669 w 202882"/>
                <a:gd name="connsiteY0" fmla="*/ 268224 h 268223"/>
                <a:gd name="connsiteX1" fmla="*/ 0 w 202882"/>
                <a:gd name="connsiteY1" fmla="*/ 268224 h 268223"/>
                <a:gd name="connsiteX2" fmla="*/ 182118 w 202882"/>
                <a:gd name="connsiteY2" fmla="*/ 0 h 268223"/>
                <a:gd name="connsiteX3" fmla="*/ 202883 w 202882"/>
                <a:gd name="connsiteY3" fmla="*/ 0 h 268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2882" h="268223">
                  <a:moveTo>
                    <a:pt x="20669" y="268224"/>
                  </a:moveTo>
                  <a:lnTo>
                    <a:pt x="0" y="268224"/>
                  </a:lnTo>
                  <a:lnTo>
                    <a:pt x="182118" y="0"/>
                  </a:lnTo>
                  <a:lnTo>
                    <a:pt x="20288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682729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Широкий екран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2" baseType="lpstr">
      <vt:lpstr>Тема Office</vt:lpstr>
      <vt:lpstr>Економіка</vt:lpstr>
      <vt:lpstr>Саксонська модель</vt:lpstr>
      <vt:lpstr>Плюси Німецької моделі економіки</vt:lpstr>
      <vt:lpstr>Мінуси німецької моделі економіки</vt:lpstr>
      <vt:lpstr>    Рейнський  капіталізм</vt:lpstr>
      <vt:lpstr>Німецьке інвестування</vt:lpstr>
      <vt:lpstr>Захист населення у Німеччині</vt:lpstr>
      <vt:lpstr>Особливості німецької економіки</vt:lpstr>
      <vt:lpstr>Пенсійна система</vt:lpstr>
      <vt:lpstr>Система освіти</vt:lpstr>
      <vt:lpstr>Підсумок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/>
  <cp:lastModifiedBy/>
  <cp:revision>191</cp:revision>
  <dcterms:created xsi:type="dcterms:W3CDTF">2023-12-07T17:20:29Z</dcterms:created>
  <dcterms:modified xsi:type="dcterms:W3CDTF">2023-12-07T18:42:49Z</dcterms:modified>
</cp:coreProperties>
</file>