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0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3/1/2020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3/1/2020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3/1/2020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3554" y="596721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    З </a:t>
            </a:r>
            <a:r>
              <a:rPr lang="uk-UA" dirty="0"/>
              <a:t>ветеринарної вірусології на </a:t>
            </a:r>
            <a:r>
              <a:rPr lang="uk-UA" dirty="0" smtClean="0"/>
              <a:t>тему: </a:t>
            </a:r>
            <a:r>
              <a:rPr lang="uk-UA" b="1" dirty="0"/>
              <a:t/>
            </a:r>
            <a:br>
              <a:rPr lang="uk-UA" b="1" dirty="0"/>
            </a:br>
            <a:r>
              <a:rPr lang="uk-UA" b="1" dirty="0" smtClean="0"/>
              <a:t>                  Хвороба </a:t>
            </a:r>
            <a:r>
              <a:rPr lang="uk-UA" b="1" dirty="0" err="1" smtClean="0"/>
              <a:t>Ауєскі</a:t>
            </a:r>
            <a:r>
              <a:rPr lang="uk-UA" b="1" dirty="0"/>
              <a:t> </a:t>
            </a:r>
            <a:r>
              <a:rPr lang="uk-UA" b="1" dirty="0" smtClean="0"/>
              <a:t>   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160590"/>
            <a:ext cx="8337877" cy="1715952"/>
          </a:xfrm>
        </p:spPr>
        <p:txBody>
          <a:bodyPr/>
          <a:lstStyle/>
          <a:p>
            <a:r>
              <a:rPr lang="uk-UA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Хвороба </a:t>
            </a:r>
            <a:r>
              <a:rPr lang="uk-UA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Ауєскі</a:t>
            </a:r>
            <a:r>
              <a:rPr lang="uk-UA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(псевдо сказ, помилковий сказ)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Pseudorabies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— гостро 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протікаюча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ензоотична хвороба всіх видів свійських і деяких диких тварин, хутрових звірів і гризунів, що характеризується симптомами враження центральної нервової системи, які виражаються в збудженні і появі парезів і паралічів, передуючих загибелі.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5469202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Одним з найбільш характерних симптомів, що зустрічаються, проте, не у всіх видів тварин, є сильне свербіння і обумовлений ним розчухування шкіри. Клінічні прояви хвороби у сільськогосподарських   тварин   різних   видів   мають   значні   відхилення.</a:t>
            </a:r>
            <a:b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uk-UA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4799" y="3551215"/>
            <a:ext cx="6381750" cy="31908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71308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У свиней хвороба часто протікає </a:t>
            </a:r>
            <a:r>
              <a:rPr lang="uk-UA" dirty="0" err="1"/>
              <a:t>латентно</a:t>
            </a:r>
            <a:r>
              <a:rPr lang="uk-UA" dirty="0"/>
              <a:t>, проте у поросят вона супроводжується симптомами розладу центральної нервової системи </a:t>
            </a:r>
            <a:r>
              <a:rPr lang="uk-UA" dirty="0" smtClean="0"/>
              <a:t>і </a:t>
            </a:r>
            <a:r>
              <a:rPr lang="uk-UA" dirty="0"/>
              <a:t>набряком </a:t>
            </a:r>
            <a:r>
              <a:rPr lang="uk-UA" dirty="0" err="1"/>
              <a:t>легенів</a:t>
            </a:r>
            <a:r>
              <a:rPr lang="uk-UA" dirty="0"/>
              <a:t>. На відміну від великої рогатої худоби і тварин інших видів у свиней хвороба </a:t>
            </a:r>
            <a:r>
              <a:rPr lang="uk-UA" dirty="0" err="1"/>
              <a:t>Ауєскі</a:t>
            </a:r>
            <a:r>
              <a:rPr lang="uk-UA" dirty="0"/>
              <a:t> не супроводжується свербінням і розчухуванням.</a:t>
            </a:r>
            <a:br>
              <a:rPr lang="uk-UA" dirty="0"/>
            </a:br>
            <a:endParaRPr lang="uk-UA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044" y="3874460"/>
            <a:ext cx="4715447" cy="29835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9310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Вперше хвороба </a:t>
            </a:r>
            <a:r>
              <a:rPr lang="uk-UA" dirty="0" err="1"/>
              <a:t>Ауєскі</a:t>
            </a:r>
            <a:r>
              <a:rPr lang="uk-UA" dirty="0"/>
              <a:t> була диференційована від сказу в 1902 році угорським професором </a:t>
            </a:r>
            <a:r>
              <a:rPr lang="uk-UA" dirty="0" err="1"/>
              <a:t>Аладаром</a:t>
            </a:r>
            <a:r>
              <a:rPr lang="uk-UA" dirty="0"/>
              <a:t> </a:t>
            </a:r>
            <a:r>
              <a:rPr lang="uk-UA" dirty="0" err="1"/>
              <a:t>Ауєскі</a:t>
            </a:r>
            <a:r>
              <a:rPr lang="uk-UA" dirty="0"/>
              <a:t>, який описав основні клінічні ознаки  хвороби у великої рогатої худоби , собак, котів. Ця хвороба розповсюджена по всьому світі, але її економічне значення для тваринництва невелике, так як вона зустрічається </a:t>
            </a:r>
            <a:r>
              <a:rPr lang="uk-UA" dirty="0" err="1"/>
              <a:t>рідко</a:t>
            </a:r>
            <a:r>
              <a:rPr lang="uk-UA" dirty="0"/>
              <a:t>.</a:t>
            </a:r>
            <a:br>
              <a:rPr lang="uk-UA" dirty="0"/>
            </a:b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107040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/>
              <a:t> </a:t>
            </a:r>
            <a:r>
              <a:rPr lang="uk-UA" b="1" dirty="0">
                <a:solidFill>
                  <a:schemeClr val="bg2">
                    <a:lumMod val="50000"/>
                  </a:schemeClr>
                </a:solidFill>
              </a:rPr>
              <a:t>Характеристика збудника</a:t>
            </a:r>
            <a:r>
              <a:rPr lang="uk-UA" dirty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uk-UA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uk-UA" sz="2800" dirty="0">
                <a:solidFill>
                  <a:schemeClr val="bg2">
                    <a:lumMod val="50000"/>
                  </a:schemeClr>
                </a:solidFill>
              </a:rPr>
              <a:t>Збудник хвороби — ДНК-</a:t>
            </a:r>
            <a:r>
              <a:rPr lang="uk-UA" sz="2800" dirty="0" err="1">
                <a:solidFill>
                  <a:schemeClr val="bg2">
                    <a:lumMod val="50000"/>
                  </a:schemeClr>
                </a:solidFill>
              </a:rPr>
              <a:t>вмісний</a:t>
            </a:r>
            <a:r>
              <a:rPr lang="uk-UA" sz="2800" dirty="0">
                <a:solidFill>
                  <a:schemeClr val="bg2">
                    <a:lumMod val="50000"/>
                  </a:schemeClr>
                </a:solidFill>
              </a:rPr>
              <a:t> вірус із родини </a:t>
            </a:r>
            <a:r>
              <a:rPr lang="en-US" sz="2800" dirty="0" err="1">
                <a:solidFill>
                  <a:schemeClr val="bg2">
                    <a:lumMod val="50000"/>
                  </a:schemeClr>
                </a:solidFill>
              </a:rPr>
              <a:t>Herpesviridae</a:t>
            </a:r>
            <a:r>
              <a:rPr lang="uk-UA" sz="2800" dirty="0">
                <a:solidFill>
                  <a:schemeClr val="bg2">
                    <a:lumMod val="50000"/>
                  </a:schemeClr>
                </a:solidFill>
              </a:rPr>
              <a:t>, має сферичну форму, діаметр 180 — 200 нм, вкритий зовнішньою </a:t>
            </a:r>
            <a:r>
              <a:rPr lang="uk-UA" sz="2800" dirty="0" err="1">
                <a:solidFill>
                  <a:schemeClr val="bg2">
                    <a:lumMod val="50000"/>
                  </a:schemeClr>
                </a:solidFill>
              </a:rPr>
              <a:t>ліпо</a:t>
            </a:r>
            <a:r>
              <a:rPr lang="uk-UA" sz="2800" dirty="0">
                <a:solidFill>
                  <a:schemeClr val="bg2">
                    <a:lumMod val="50000"/>
                  </a:schemeClr>
                </a:solidFill>
              </a:rPr>
              <a:t>-протеїновою оболонкою. </a:t>
            </a:r>
            <a:br>
              <a:rPr lang="uk-UA" sz="28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uk-UA" sz="2800" dirty="0">
                <a:solidFill>
                  <a:schemeClr val="bg2">
                    <a:lumMod val="50000"/>
                  </a:schemeClr>
                </a:solidFill>
              </a:rPr>
              <a:t>Вірус </a:t>
            </a:r>
            <a:r>
              <a:rPr lang="uk-UA" sz="2800" dirty="0" smtClean="0">
                <a:solidFill>
                  <a:schemeClr val="bg2">
                    <a:lumMod val="50000"/>
                  </a:schemeClr>
                </a:solidFill>
              </a:rPr>
              <a:t>виявляється </a:t>
            </a:r>
            <a:r>
              <a:rPr lang="uk-UA" sz="2800" dirty="0">
                <a:solidFill>
                  <a:schemeClr val="bg2">
                    <a:lumMod val="50000"/>
                  </a:schemeClr>
                </a:solidFill>
              </a:rPr>
              <a:t>у верхніх дихальних шляхах, легенях, головному мозку, селезінці, печінні, нирках, мигда­ликах, лімфатичних вузлах, м'язах та шкірі хворих і загиблих тварин. </a:t>
            </a:r>
            <a:r>
              <a:rPr lang="uk-UA" sz="2800" dirty="0" smtClean="0">
                <a:solidFill>
                  <a:schemeClr val="bg2">
                    <a:lumMod val="50000"/>
                  </a:schemeClr>
                </a:solidFill>
              </a:rPr>
              <a:t>З </a:t>
            </a:r>
            <a:r>
              <a:rPr lang="uk-UA" sz="2800" dirty="0">
                <a:solidFill>
                  <a:schemeClr val="bg2">
                    <a:lumMod val="50000"/>
                  </a:schemeClr>
                </a:solidFill>
              </a:rPr>
              <a:t>лабора­торних тварин до вірусу чутливі кролі, молоді коти, цуценята.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02762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3100" b="1" dirty="0">
                <a:solidFill>
                  <a:schemeClr val="accent1">
                    <a:lumMod val="50000"/>
                  </a:schemeClr>
                </a:solidFill>
              </a:rPr>
              <a:t>Стійкість</a:t>
            </a:r>
            <a:r>
              <a:rPr lang="uk-UA" sz="3100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uk-UA" sz="31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uk-UA" sz="3100" dirty="0">
                <a:solidFill>
                  <a:schemeClr val="accent1">
                    <a:lumMod val="50000"/>
                  </a:schemeClr>
                </a:solidFill>
              </a:rPr>
              <a:t>Вірус досить стійкий у зовнішньому середовищі, залишаючись життєздатним у висушеному та замороженому стані впродовж одно­го року, при мінус 40 °С — 5-10 років. У гної, воді, кормах вірус зберігається взимку до 30 - 46 діб, влітку — 10-12 діб, на поверхні землі й трави навесні та влітку — під 12 до 72 год, у сечі влітку — 3 тижні, взимку — 8-15 тижнів</a:t>
            </a:r>
            <a:r>
              <a:rPr lang="uk-UA" sz="3100" dirty="0" smtClean="0">
                <a:solidFill>
                  <a:schemeClr val="accent1">
                    <a:lumMod val="50000"/>
                  </a:schemeClr>
                </a:solidFill>
              </a:rPr>
              <a:t>, у </a:t>
            </a:r>
            <a:r>
              <a:rPr lang="uk-UA" sz="3100" dirty="0">
                <a:solidFill>
                  <a:schemeClr val="accent1">
                    <a:lumMod val="50000"/>
                  </a:schemeClr>
                </a:solidFill>
              </a:rPr>
              <a:t>висохлих трупах гризунів — до 1 року. Пряме сонячне проміння руйнує вірус через 6 год, розсіяне — че­рез 12 - 48 год, ультрафіолетове випромінювання — через 1 хв, кип'ятіння — через 5-10 хв.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668647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/>
              <a:t>Епізоотологія хвороби</a:t>
            </a:r>
            <a:r>
              <a:rPr lang="uk-UA" dirty="0"/>
              <a:t/>
            </a:r>
            <a:br>
              <a:rPr lang="uk-UA" dirty="0"/>
            </a:br>
            <a:r>
              <a:rPr lang="uk-UA" sz="2400" dirty="0"/>
              <a:t>У природних умовах до хвороби </a:t>
            </a:r>
            <a:r>
              <a:rPr lang="uk-UA" sz="2400" dirty="0" err="1"/>
              <a:t>Ауєскі</a:t>
            </a:r>
            <a:r>
              <a:rPr lang="uk-UA" sz="2400" dirty="0"/>
              <a:t> найсприйнятливіші свині, собаки, коти</a:t>
            </a:r>
            <a:r>
              <a:rPr lang="uk-UA" sz="2400" dirty="0" smtClean="0"/>
              <a:t>, </a:t>
            </a:r>
            <a:r>
              <a:rPr lang="uk-UA" sz="2400" dirty="0"/>
              <a:t>гризуни; рідше хворіє рогата худоба та хутрові звірі, дуже </a:t>
            </a:r>
            <a:r>
              <a:rPr lang="uk-UA" sz="2400" dirty="0" err="1"/>
              <a:t>рідко</a:t>
            </a:r>
            <a:r>
              <a:rPr lang="uk-UA" sz="2400" dirty="0"/>
              <a:t> — коні, </a:t>
            </a:r>
            <a:r>
              <a:rPr lang="uk-UA" sz="2400" dirty="0" smtClean="0"/>
              <a:t>осли</a:t>
            </a:r>
            <a:r>
              <a:rPr lang="uk-UA" sz="2400" dirty="0"/>
              <a:t>.</a:t>
            </a:r>
            <a:r>
              <a:rPr lang="uk-UA" sz="2400" dirty="0" smtClean="0"/>
              <a:t> </a:t>
            </a:r>
            <a:r>
              <a:rPr lang="uk-UA" sz="2400" dirty="0"/>
              <a:t>Птахи, примати й холоднокровні тварини до вірусу хвороби </a:t>
            </a:r>
            <a:r>
              <a:rPr lang="uk-UA" sz="2400" dirty="0" err="1"/>
              <a:t>Ауєскі</a:t>
            </a:r>
            <a:r>
              <a:rPr lang="uk-UA" sz="2400" dirty="0"/>
              <a:t> не чутливі. Молоді тварини порівняно з дорослими хворіють тяжче і з бі­льшою летальністю. Описано випадки захворювання людини. Джере­лом збудника інфекції є хворі тварини та вірусоносії, які виділяють вірус у зовнішнє середовище з носовим слизом, слиною, сечею, </a:t>
            </a:r>
            <a:r>
              <a:rPr lang="uk-UA" sz="2400" dirty="0" err="1"/>
              <a:t>кон'юнктивальним</a:t>
            </a:r>
            <a:r>
              <a:rPr lang="uk-UA" sz="2400" dirty="0"/>
              <a:t> секретом, виділеннями з піхви, а також зі спермою, калом, молоком.</a:t>
            </a:r>
            <a:br>
              <a:rPr lang="uk-UA" sz="2400" dirty="0"/>
            </a:br>
            <a:r>
              <a:rPr lang="uk-UA" sz="2400" dirty="0"/>
              <a:t> </a:t>
            </a:r>
            <a:br>
              <a:rPr lang="uk-UA" sz="2400" dirty="0"/>
            </a:b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858068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2500" dirty="0"/>
              <a:t>В організм тварин вірус проникає аліментарно, через дихальні шляхи, а також через ушко­джену шкіру (дуже </a:t>
            </a:r>
            <a:r>
              <a:rPr lang="uk-UA" sz="2500" dirty="0" err="1"/>
              <a:t>рідко</a:t>
            </a:r>
            <a:r>
              <a:rPr lang="uk-UA" sz="2500" dirty="0"/>
              <a:t>). Для хвороби </a:t>
            </a:r>
            <a:r>
              <a:rPr lang="uk-UA" sz="2500" dirty="0" err="1"/>
              <a:t>Ауєскі</a:t>
            </a:r>
            <a:r>
              <a:rPr lang="uk-UA" sz="2500" dirty="0"/>
              <a:t> характерним є легке передавання вірусу від свиней-вірусоносіїв здоровим тваринам, особ­ливо в разі їх спільного утримання, під час парування, а також від ма­тері плоду.</a:t>
            </a:r>
            <a:br>
              <a:rPr lang="uk-UA" sz="2500" dirty="0"/>
            </a:br>
            <a:r>
              <a:rPr lang="uk-UA" sz="2500" dirty="0"/>
              <a:t>Велика рогата худоба, вівці та кози інфікуються при контакті з хворими </a:t>
            </a:r>
            <a:r>
              <a:rPr lang="uk-UA" sz="2500" dirty="0" err="1"/>
              <a:t>свиньми</a:t>
            </a:r>
            <a:r>
              <a:rPr lang="uk-UA" sz="2500" dirty="0"/>
              <a:t>. Факторами передавання збудника найчастіше стають корми, вода, підстилка, інвентар, забруднені виділеннями хворих та перехворілих свиней-вірусоносіїв. Механічними перенос­никами вірусу можуть бути різні паразити (воші, блохи), а також птахи. Собаки й коти здатні самі хворіти і поширювати вірус в інших господарствах та фермах.</a:t>
            </a:r>
          </a:p>
        </p:txBody>
      </p:sp>
    </p:spTree>
    <p:extLst>
      <p:ext uri="{BB962C8B-B14F-4D97-AF65-F5344CB8AC3E}">
        <p14:creationId xmlns:p14="http://schemas.microsoft.com/office/powerpoint/2010/main" val="3472959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/>
              <a:t>Лабораторна діагностика</a:t>
            </a:r>
            <a:r>
              <a:rPr lang="uk-UA" dirty="0"/>
              <a:t/>
            </a:r>
            <a:br>
              <a:rPr lang="uk-UA" dirty="0"/>
            </a:br>
            <a:r>
              <a:rPr lang="uk-UA" sz="2200" dirty="0"/>
              <a:t>В лабораторію для досліджень над­силають свіжий труп тварини або патологічний матеріал (голову, шматочки головного або довгастого мозку, заглоткові й бронхіальні лімфовузли, шматочки мигдаликів, слизові оболонки носа, легень, печінки, селезінки, нирок) </a:t>
            </a:r>
            <a:r>
              <a:rPr lang="uk-UA" sz="2200" dirty="0" smtClean="0"/>
              <a:t>Для </a:t>
            </a:r>
            <a:r>
              <a:rPr lang="uk-UA" sz="2200" dirty="0"/>
              <a:t>виділення збудника хвороби </a:t>
            </a:r>
            <a:r>
              <a:rPr lang="uk-UA" sz="2200" dirty="0" err="1"/>
              <a:t>Ауєскі</a:t>
            </a:r>
            <a:r>
              <a:rPr lang="uk-UA" sz="2200" dirty="0"/>
              <a:t> використовують головний мозок, шматочки </a:t>
            </a:r>
            <a:r>
              <a:rPr lang="uk-UA" sz="2200" dirty="0" err="1"/>
              <a:t>легенів</a:t>
            </a:r>
            <a:r>
              <a:rPr lang="uk-UA" sz="2200" dirty="0"/>
              <a:t>, селезінки, печінки і інших паренхіматозних органів, отриманих при розтині загиблих тварин. 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82471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/>
              <a:t>Висновок</a:t>
            </a:r>
            <a:r>
              <a:rPr lang="uk-UA" dirty="0"/>
              <a:t/>
            </a:r>
            <a:br>
              <a:rPr lang="uk-UA" dirty="0"/>
            </a:br>
            <a:r>
              <a:rPr lang="uk-UA" dirty="0"/>
              <a:t>Хвороба </a:t>
            </a:r>
            <a:r>
              <a:rPr lang="uk-UA" dirty="0" err="1"/>
              <a:t>Ауєскі</a:t>
            </a:r>
            <a:r>
              <a:rPr lang="uk-UA" dirty="0"/>
              <a:t> (псевдо сказ, помилковий сказ) </a:t>
            </a:r>
            <a:r>
              <a:rPr lang="en-US" dirty="0"/>
              <a:t>Pseudorabies</a:t>
            </a:r>
            <a:r>
              <a:rPr lang="uk-UA" dirty="0"/>
              <a:t> — гостро </a:t>
            </a:r>
            <a:r>
              <a:rPr lang="uk-UA" dirty="0" err="1"/>
              <a:t>протікаюча</a:t>
            </a:r>
            <a:r>
              <a:rPr lang="uk-UA" dirty="0"/>
              <a:t> ензоотична хвороба всіх видів свійських і деяких диких тварин, хутрових звірів і гризунів, що характеризується симптомами враження центральної нервової системи, які виражаються в збудженні і появі парезів і паралічів, передуючих загибелі.</a:t>
            </a:r>
            <a:br>
              <a:rPr lang="uk-UA" dirty="0"/>
            </a:b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896162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indent="342900" algn="ctr">
              <a:lnSpc>
                <a:spcPct val="150000"/>
              </a:lnSpc>
              <a:spcAft>
                <a:spcPts val="0"/>
              </a:spcAft>
            </a:pPr>
            <a:r>
              <a:rPr lang="uk-UA" sz="25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Список використаної літератури</a:t>
            </a:r>
            <a:r>
              <a:rPr lang="uk-UA" sz="2500" dirty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uk-UA" sz="25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uk-UA" sz="25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Диренко</a:t>
            </a:r>
            <a:r>
              <a:rPr lang="uk-UA" sz="25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М.П. Хвороби </a:t>
            </a:r>
            <a:r>
              <a:rPr lang="uk-UA" sz="25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овець</a:t>
            </a:r>
            <a:r>
              <a:rPr lang="uk-UA" sz="25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і кіз. – К.: Урожай, 1983. ст. 3-5</a:t>
            </a:r>
            <a:br>
              <a:rPr lang="uk-UA" sz="25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uk-UA" sz="25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Каришева</a:t>
            </a:r>
            <a:r>
              <a:rPr lang="uk-UA" sz="25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А.Ф. Спеціальна епізоотологія. – К.: Вища освіта, 2002. 703 ст.</a:t>
            </a:r>
            <a:br>
              <a:rPr lang="uk-UA" sz="25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uk-UA" sz="25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Сюрін</a:t>
            </a:r>
            <a:r>
              <a:rPr lang="uk-UA" sz="25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В.Н., Фоміна Ю.В. Методи лабораторної діагностики вірусних </a:t>
            </a:r>
            <a:r>
              <a:rPr lang="uk-UA" sz="25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хвороб</a:t>
            </a:r>
            <a:r>
              <a:rPr lang="uk-UA" sz="25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тварин. – М.: </a:t>
            </a:r>
            <a:r>
              <a:rPr lang="uk-UA" sz="25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Агропроміздат</a:t>
            </a:r>
            <a:r>
              <a:rPr lang="uk-UA" sz="25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1986. ст. 55-70</a:t>
            </a:r>
            <a:br>
              <a:rPr lang="uk-UA" sz="25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uk-UA" sz="25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Швецов</a:t>
            </a:r>
            <a:r>
              <a:rPr lang="uk-UA" sz="25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А.А. Хвороба </a:t>
            </a:r>
            <a:r>
              <a:rPr lang="uk-UA" sz="25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Ауєскі</a:t>
            </a:r>
            <a:r>
              <a:rPr lang="uk-UA" sz="25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Епізоотична ситуація. -  Володимир – 2002. http://www.tdbioprom.ru/page_pid_592.aspx</a:t>
            </a:r>
            <a:br>
              <a:rPr lang="uk-UA" sz="25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uk-UA" sz="2500" dirty="0"/>
          </a:p>
        </p:txBody>
      </p:sp>
    </p:spTree>
    <p:extLst>
      <p:ext uri="{BB962C8B-B14F-4D97-AF65-F5344CB8AC3E}">
        <p14:creationId xmlns:p14="http://schemas.microsoft.com/office/powerpoint/2010/main" val="4054104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30</TotalTime>
  <Words>248</Words>
  <Application>Microsoft Office PowerPoint</Application>
  <PresentationFormat>Широкоэкранный</PresentationFormat>
  <Paragraphs>12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Times New Roman</vt:lpstr>
      <vt:lpstr>Trebuchet MS</vt:lpstr>
      <vt:lpstr>Wingdings 3</vt:lpstr>
      <vt:lpstr>Аспект</vt:lpstr>
      <vt:lpstr>    З ветеринарної вірусології на тему:                    Хвороба Ауєскі     </vt:lpstr>
      <vt:lpstr>Одним з найбільш характерних симптомів, що зустрічаються, проте, не у всіх видів тварин, є сильне свербіння і обумовлений ним розчухування шкіри. Клінічні прояви хвороби у сільськогосподарських   тварин   різних   видів   мають   значні   відхилення. </vt:lpstr>
      <vt:lpstr>У свиней хвороба часто протікає латентно, проте у поросят вона супроводжується симптомами розладу центральної нервової системи і набряком легенів. На відміну від великої рогатої худоби і тварин інших видів у свиней хвороба Ауєскі не супроводжується свербінням і розчухуванням. </vt:lpstr>
      <vt:lpstr>Вперше хвороба Ауєскі була диференційована від сказу в 1902 році угорським професором Аладаром Ауєскі, який описав основні клінічні ознаки  хвороби у великої рогатої худоби , собак, котів. Ця хвороба розповсюджена по всьому світі, але її економічне значення для тваринництва невелике, так як вона зустрічається рідко. </vt:lpstr>
      <vt:lpstr> Характеристика збудника Збудник хвороби — ДНК-вмісний вірус із родини Herpesviridae, має сферичну форму, діаметр 180 — 200 нм, вкритий зовнішньою ліпо-протеїновою оболонкою.  Вірус виявляється у верхніх дихальних шляхах, легенях, головному мозку, селезінці, печінні, нирках, мигда­ликах, лімфатичних вузлах, м'язах та шкірі хворих і загиблих тварин. З лабора­торних тварин до вірусу чутливі кролі, молоді коти, цуценята. </vt:lpstr>
      <vt:lpstr>Стійкість Вірус досить стійкий у зовнішньому середовищі, залишаючись життєздатним у висушеному та замороженому стані впродовж одно­го року, при мінус 40 °С — 5-10 років. У гної, воді, кормах вірус зберігається взимку до 30 - 46 діб, влітку — 10-12 діб, на поверхні землі й трави навесні та влітку — під 12 до 72 год, у сечі влітку — 3 тижні, взимку — 8-15 тижнів, у висохлих трупах гризунів — до 1 року. Пряме сонячне проміння руйнує вірус через 6 год, розсіяне — че­рез 12 - 48 год, ультрафіолетове випромінювання — через 1 хв, кип'ятіння — через 5-10 хв. </vt:lpstr>
      <vt:lpstr>Епізоотологія хвороби У природних умовах до хвороби Ауєскі найсприйнятливіші свині, собаки, коти, гризуни; рідше хворіє рогата худоба та хутрові звірі, дуже рідко — коні, осли. Птахи, примати й холоднокровні тварини до вірусу хвороби Ауєскі не чутливі. Молоді тварини порівняно з дорослими хворіють тяжче і з бі­льшою летальністю. Описано випадки захворювання людини. Джере­лом збудника інфекції є хворі тварини та вірусоносії, які виділяють вірус у зовнішнє середовище з носовим слизом, слиною, сечею, кон'юнктивальним секретом, виділеннями з піхви, а також зі спермою, калом, молоком.    </vt:lpstr>
      <vt:lpstr>В організм тварин вірус проникає аліментарно, через дихальні шляхи, а також через ушко­джену шкіру (дуже рідко). Для хвороби Ауєскі характерним є легке передавання вірусу від свиней-вірусоносіїв здоровим тваринам, особ­ливо в разі їх спільного утримання, під час парування, а також від ма­тері плоду. Велика рогата худоба, вівці та кози інфікуються при контакті з хворими свиньми. Факторами передавання збудника найчастіше стають корми, вода, підстилка, інвентар, забруднені виділеннями хворих та перехворілих свиней-вірусоносіїв. Механічними перенос­никами вірусу можуть бути різні паразити (воші, блохи), а також птахи. Собаки й коти здатні самі хворіти і поширювати вірус в інших господарствах та фермах.</vt:lpstr>
      <vt:lpstr>Лабораторна діагностика В лабораторію для досліджень над­силають свіжий труп тварини або патологічний матеріал (голову, шматочки головного або довгастого мозку, заглоткові й бронхіальні лімфовузли, шматочки мигдаликів, слизові оболонки носа, легень, печінки, селезінки, нирок) Для виділення збудника хвороби Ауєскі використовують головний мозок, шматочки легенів, селезінки, печінки і інших паренхіматозних органів, отриманих при розтині загиблих тварин.  </vt:lpstr>
      <vt:lpstr>Висновок Хвороба Ауєскі (псевдо сказ, помилковий сказ) Pseudorabies — гостро протікаюча ензоотична хвороба всіх видів свійських і деяких диких тварин, хутрових звірів і гризунів, що характеризується симптомами враження центральної нервової системи, які виражаються в збудженні і появі парезів і паралічів, передуючих загибелі. </vt:lpstr>
      <vt:lpstr>Список використаної літератури Диренко М.П. Хвороби овець і кіз. – К.: Урожай, 1983. ст. 3-5 Каришева А.Ф. Спеціальна епізоотологія. – К.: Вища освіта, 2002. 703 ст. Сюрін В.Н., Фоміна Ю.В. Методи лабораторної діагностики вірусних хвороб тварин. – М.: Агропроміздат, 1986. ст. 55-70 Швецов А.А. Хвороба Ауєскі. Епізоотична ситуація. -  Володимир – 2002. http://www.tdbioprom.ru/page_pid_592.aspx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З ветеринарної вірусології на тему:                    Хвороба Ауєскі     </dc:title>
  <dc:creator>Вікторія</dc:creator>
  <cp:lastModifiedBy>Вікторія</cp:lastModifiedBy>
  <cp:revision>8</cp:revision>
  <dcterms:created xsi:type="dcterms:W3CDTF">2020-03-01T19:12:54Z</dcterms:created>
  <dcterms:modified xsi:type="dcterms:W3CDTF">2020-03-01T19:43:12Z</dcterms:modified>
</cp:coreProperties>
</file>