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47903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8424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8646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6946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15.06.2018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2404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15.06.2018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4430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15.06.2018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5014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0779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74840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8653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9522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15.06.2018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587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Ð ÐµÐ·ÑÐ»ÑÑÐ°Ñ Ð¿Ð¾ÑÑÐºÑ Ð·Ð¾Ð±ÑÐ°Ð¶ÐµÐ½Ñ Ð·Ð° Ð·Ð°Ð¿Ð¸ÑÐ¾Ð¼ &quot;Ð±Ð»Ð¾ÐºÑÐµÐ¹Ð½ ÑÐµÑÐ½Ð¾Ð»Ð¾Ð³Ð¸Ñ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21564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9752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6632"/>
            <a:ext cx="9144000" cy="67413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агато 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зусиль, в тому числі й на законодавчому рівні, направлені саме на викорінення </a:t>
            </a:r>
            <a:r>
              <a:rPr lang="uk-UA" sz="2800" dirty="0" err="1">
                <a:latin typeface="Times New Roman" pitchFamily="18" charset="0"/>
                <a:cs typeface="Times New Roman" pitchFamily="18" charset="0"/>
              </a:rPr>
              <a:t>анонімізації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dirty="0" err="1">
                <a:latin typeface="Times New Roman" pitchFamily="18" charset="0"/>
                <a:cs typeface="Times New Roman" pitchFamily="18" charset="0"/>
              </a:rPr>
              <a:t>криптовалютних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 операцій та реалізації так званих вимог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KYC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ALM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KYC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, в свою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чергу, розшифровується 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як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Know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Your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Customer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, тобто «знай свого клієнта», а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ALM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 – це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Anti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Money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Laundering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, що в перекладі з англійської означає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«анти-відмивання грошей».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 descr="Ð ÐµÐ·ÑÐ»ÑÑÐ°Ñ Ð¿Ð¾ÑÑÐºÑ Ð·Ð¾Ð±ÑÐ°Ð¶ÐµÐ½Ñ Ð·Ð° Ð·Ð°Ð¿Ð¸ÑÐ¾Ð¼ &quot;KYC/AML. KYC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284984"/>
            <a:ext cx="5658667" cy="3183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6781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Ð ÐµÐ·ÑÐ»ÑÑÐ°Ñ Ð¿Ð¾ÑÑÐºÑ Ð·Ð¾Ð±ÑÐ°Ð¶ÐµÐ½Ñ Ð·Ð° Ð·Ð°Ð¿Ð¸ÑÐ¾Ð¼ &quot;ÑÑÐ° ÑÐ° ÐºÐ°Ð½Ð°Ð´Ð°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0" y="1"/>
            <a:ext cx="911443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7192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Окремо треба приділити увагу американському регулятору -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SEC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, Комісії по цінним паперам та біржам, адже досить велика кількість компаній використовують </a:t>
            </a:r>
            <a:r>
              <a:rPr lang="uk-UA" sz="2800" dirty="0" err="1">
                <a:latin typeface="Times New Roman" pitchFamily="18" charset="0"/>
                <a:cs typeface="Times New Roman" pitchFamily="18" charset="0"/>
              </a:rPr>
              <a:t>криптовалюти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 з метою залучення коштів і пропонують своїм інвесторам лише перспективу прибутку від діяльності їх проекту.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Таким чином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криптовалюти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набувають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характеристик «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цінних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паперів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» і тому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комісія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проводить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досить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велику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кількість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розслідувань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цій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сфері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Ð ÐµÐ·ÑÐ»ÑÑÐ°Ñ Ð¿Ð¾ÑÑÐºÑ Ð·Ð¾Ð±ÑÐ°Ð¶ÐµÐ½Ñ Ð·Ð° Ð·Ð°Ð¿Ð¸ÑÐ¾Ð¼ &quot;Ð¡Ð¨Ð (SEC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541104"/>
            <a:ext cx="4392487" cy="3294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3718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ершим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регулятором в США,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який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публично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виступив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офіційними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рекомендаціями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щодо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торгівлі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криптовалютними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деривативами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стала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Комісія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торгівлі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товарними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ф'ючерсами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(CFTC)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Ð ÐµÐ·ÑÐ»ÑÑÐ°Ñ Ð¿Ð¾ÑÑÐºÑ Ð·Ð¾Ð±ÑÐ°Ð¶ÐµÐ½Ñ Ð·Ð° Ð·Ð°Ð¿Ð¸ÑÐ¾Ð¼ &quot;Ð¡Ð¨Ð CFTC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2267" y="2093483"/>
            <a:ext cx="6065262" cy="4548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3590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5114" y="0"/>
            <a:ext cx="9149114" cy="6858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88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8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ЗАКОНОПРОЕКТ </a:t>
            </a:r>
            <a:r>
              <a:rPr lang="en-US" sz="8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BILL C-3</a:t>
            </a:r>
            <a:endParaRPr lang="ru-RU" sz="80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0007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рикладом 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залучення технології </a:t>
            </a:r>
            <a:r>
              <a:rPr lang="uk-UA" sz="2800" dirty="0" err="1">
                <a:latin typeface="Times New Roman" pitchFamily="18" charset="0"/>
                <a:cs typeface="Times New Roman" pitchFamily="18" charset="0"/>
              </a:rPr>
              <a:t>блокчейн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 в реальний сектор, є співробітництво фінансової корпорації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AmericanExpress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uk-UA" sz="2800" dirty="0" err="1">
                <a:latin typeface="Times New Roman" pitchFamily="18" charset="0"/>
                <a:cs typeface="Times New Roman" pitchFamily="18" charset="0"/>
              </a:rPr>
              <a:t>блокчейн-проекту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Ripple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, яким вдалося запровадити революційний </a:t>
            </a:r>
            <a:r>
              <a:rPr lang="uk-UA" sz="2800" dirty="0" err="1">
                <a:latin typeface="Times New Roman" pitchFamily="18" charset="0"/>
                <a:cs typeface="Times New Roman" pitchFamily="18" charset="0"/>
              </a:rPr>
              <a:t>блокчейн-сервіс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 миттєвих транскордонних грошових переказів між США та Великобританією.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8" name="Picture 4" descr="Ð ÐµÐ·ÑÐ»ÑÑÐ°Ñ Ð¿Ð¾ÑÑÐºÑ Ð·Ð¾Ð±ÑÐ°Ð¶ÐµÐ½Ñ Ð·Ð° Ð·Ð°Ð¿Ð¸ÑÐ¾Ð¼ &quot;AmericanExpress ÑÐ° Ð±Ð»Ð¾ÐºÑÐµÐ¹Ð½-Ð¿ÑÐ¾ÐµÐºÑÑ Ripple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3670" y="2712203"/>
            <a:ext cx="5544616" cy="4145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600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7413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Швеції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як і 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інших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розвинених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країнах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спостерігається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тенденція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витіснення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фіатних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грошей на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цифрові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аналоги,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місцевий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центробанк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вже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розглядає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варіант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створення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національної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криптовалюти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- e-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krona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2" name="Picture 4" descr="Ð ÐµÐ·ÑÐ»ÑÑÐ°Ñ Ð¿Ð¾ÑÑÐºÑ Ð·Ð¾Ð±ÑÐ°Ð¶ÐµÐ½Ñ Ð·Ð° Ð·Ð°Ð¿Ð¸ÑÐ¾Ð¼ &quot;e-krona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544300"/>
            <a:ext cx="5754627" cy="4293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6556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3061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Bitcoin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Ethereum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стали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офіційним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платіжним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засобом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"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виконувати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функції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валюти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"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 descr="Ð ÐµÐ·ÑÐ»ÑÑÐ°Ñ Ð¿Ð¾ÑÑÐºÑ Ð·Ð¾Ð±ÑÐ°Ð¶ÐµÐ½Ñ Ð·Ð° Ð·Ð°Ð¿Ð¸ÑÐ¾Ð¼ &quot;Bitcoin Ñ Ethereum  ÑÐ¿Ð¾Ð½ÑÑ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780011"/>
            <a:ext cx="6732240" cy="5049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4314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799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рийнятий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грудні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2016 року Кодекс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поведінки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гравців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індустрії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цифрових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валют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Australian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Digital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Currency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Industry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Code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Conduct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Документ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являється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результатом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напрацювань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Асоціації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цифрових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валют 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комерції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 descr="Ð ÐµÐ·ÑÐ»ÑÑÐ°Ñ Ð¿Ð¾ÑÑÐºÑ Ð·Ð¾Ð±ÑÐ°Ð¶ÐµÐ½Ñ Ð·Ð° Ð·Ð°Ð¿Ð¸ÑÐ¾Ð¼ &quot;Australian Digital Currency Industry Code of Conduct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564904"/>
            <a:ext cx="5544628" cy="4149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5071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AutoShape 2" descr="Ð ÐµÐ·ÑÐ»ÑÑÐ°Ñ Ð¿Ð¾ÑÑÐºÑ Ð·Ð¾Ð±ÑÐ°Ð¶ÐµÐ½Ñ Ð·Ð° Ð·Ð°Ð¿Ð¸ÑÐ¾Ð¼ &quot;Keyless Signature Infrastructur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Ð ÐµÐ·ÑÐ»ÑÑÐ°Ñ Ð¿Ð¾ÑÑÐºÑ Ð·Ð¾Ð±ÑÐ°Ð¶ÐµÐ½Ñ Ð·Ð° Ð·Ð°Ð¿Ð¸ÑÐ¾Ð¼ &quot;Keyless Signature Infrastructure&quot;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Ð ÐµÐ·ÑÐ»ÑÑÐ°Ñ Ð¿Ð¾ÑÑÐºÑ Ð·Ð¾Ð±ÑÐ°Ð¶ÐµÐ½Ñ Ð·Ð° Ð·Ð°Ð¿Ð¸ÑÐ¾Ð¼ &quot;Keyless Signature Infrastructure&quot;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9" descr="Ð ÐµÐ·ÑÐ»ÑÑÐ°Ñ Ð¿Ð¾ÑÑÐºÑ Ð·Ð¾Ð±ÑÐ°Ð¶ÐµÐ½Ñ Ð·Ð° Ð·Ð°Ð¿Ð¸ÑÐ¾Ð¼ &quot;Keyless Signature Infrastructure (KSI)&quot;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50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7937"/>
            <a:ext cx="9505056" cy="685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3546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44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" pitchFamily="2" charset="2"/>
              <a:buChar char="Ø"/>
            </a:pPr>
            <a:endParaRPr lang="ru-RU" sz="4400" b="1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" pitchFamily="2" charset="2"/>
              <a:buChar char="Ø"/>
            </a:pPr>
            <a:r>
              <a:rPr lang="ru-RU" sz="4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СИСТЕМА ЕЛЕКТРОННОЇ РЕЄСТРАЦІЇ БІЗНЕСУ</a:t>
            </a:r>
          </a:p>
          <a:p>
            <a:pPr algn="ctr">
              <a:buFont typeface="Wingdings" pitchFamily="2" charset="2"/>
              <a:buChar char="Ø"/>
            </a:pPr>
            <a:r>
              <a:rPr lang="ru-RU" sz="4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СИСТЕМА СПЛАТИ ПОДАТКІВ </a:t>
            </a:r>
          </a:p>
          <a:p>
            <a:pPr algn="ctr">
              <a:buFont typeface="Wingdings" pitchFamily="2" charset="2"/>
              <a:buChar char="Ø"/>
            </a:pPr>
            <a:r>
              <a:rPr lang="ru-RU" sz="4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СИСТЕМА ЕЛЕКТРОННОГО ГОЛОСУВАННЯ</a:t>
            </a:r>
            <a:endParaRPr lang="ru-RU" sz="44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2245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" y="0"/>
            <a:ext cx="9143999" cy="68580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зраїльські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фінансові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установи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отримали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чіткі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нормативні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правила, в рамках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яких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вони легально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вести свою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діяльність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пов’язану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криптовалютами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надавати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своїм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клієнтам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певні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послуги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цій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галузі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 descr="Ð ÐµÐ·ÑÐ»ÑÑÐ°Ñ Ð¿Ð¾ÑÑÐºÑ Ð·Ð¾Ð±ÑÐ°Ð¶ÐµÐ½Ñ Ð·Ð° Ð·Ð°Ð¿Ð¸ÑÐ¾Ð¼ &quot;ÐÐ·ÑÐ°ÑÐ»Ñ ÐºÑÐ¸Ð¿ÑÐ¾Ð²Ð°Ð»ÑÑÐ¸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564904"/>
            <a:ext cx="5472607" cy="4106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7168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Ð ÐµÐ·ÑÐ»ÑÑÐ°Ñ Ð¿Ð¾ÑÑÐºÑ Ð·Ð¾Ð±ÑÐ°Ð¶ÐµÐ½Ñ Ð·Ð° Ð·Ð°Ð¿Ð¸ÑÐ¾Ð¼ &quot;GFSC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6899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" y="0"/>
            <a:ext cx="9143999" cy="6857999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Перший Закон про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віртуальні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фінансові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активи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стосується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регулювання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кампаній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залученню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інвестицій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так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звані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ICO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4" name="Picture 2" descr="Ð ÐµÐ·ÑÐ»ÑÑÐ°Ñ Ð¿Ð¾ÑÑÐºÑ Ð·Ð¾Ð±ÑÐ°Ð¶ÐµÐ½Ñ Ð·Ð° Ð·Ð°Ð¿Ð¸ÑÐ¾Ð¼ &quot;ICO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844824"/>
            <a:ext cx="6470548" cy="4870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2386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Ð ÐµÐ·ÑÐ»ÑÑÐ°Ñ Ð¿Ð¾ÑÑÐºÑ Ð·Ð¾Ð±ÑÐ°Ð¶ÐµÐ½Ñ Ð·Ð° Ð·Ð°Ð¿Ð¸ÑÐ¾Ð¼ &quot;ÐÐµÐºÑÐµÑ Ð¿ÑÐ¾ ÑÐ¸ÑÑÐ¾Ð²Ñ ÐµÐºÐ¾Ð½Ð¾Ð¼ÑÐºÑ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-1"/>
            <a:ext cx="4320480" cy="6813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9745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7413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итайский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регулятор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веде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жорстку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політику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по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закручуванню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гайок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поширенню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використання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криптовалют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Китайський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уряд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повністю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заборонив ICO, а банкам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було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видано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розпорядження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заморозити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рахунки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пов'язані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криптовалютними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біржами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2" name="Picture 2" descr="Ð ÐµÐ·ÑÐ»ÑÑÐ°Ñ Ð¿Ð¾ÑÑÐºÑ Ð·Ð¾Ð±ÑÐ°Ð¶ÐµÐ½Ñ Ð·Ð° Ð·Ð°Ð¿Ð¸ÑÐ¾Ð¼ &quot;ÐºÐ¸ÑÐ°Ð¹ Ð¿ÑÐ¾ÑÐ¸ ÐºÑÐ¸Ð¿ÑÐ¾Ð²Ð°Ð»ÑÑ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636912"/>
            <a:ext cx="5479730" cy="4113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9270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7999"/>
          </a:xfrm>
        </p:spPr>
        <p:txBody>
          <a:bodyPr/>
          <a:lstStyle/>
          <a:p>
            <a:pPr marL="0" indent="0" algn="ctr">
              <a:buNone/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Німецька компанія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SAP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використовує програмне забезпечення на основі 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блокчейн-технології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для якісної взаємодії між пацієнтами, лікарями і аптеками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6" name="Picture 2" descr="Ð ÐµÐ·ÑÐ»ÑÑÐ°Ñ Ð¿Ð¾ÑÑÐºÑ Ð·Ð¾Ð±ÑÐ°Ð¶ÐµÐ½Ñ Ð·Ð° Ð·Ð°Ð¿Ð¸ÑÐ¾Ð¼ &quot;ÐÑÐ¼ÐµÑÑÐºÐ° ÐºÐ¾Ð¼Ð¿Ð°Ð½ÑÑ SAP Ñ ÐºÑÐ¸Ð¿ÑÐ¾Ð²Ð°Ð»ÑÑÐ¸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396931"/>
            <a:ext cx="5959546" cy="4445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0866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036496" cy="68580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Німецька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енергетична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компанія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RWE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планує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застосовувати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блокчейн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на пунктах зарядки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електрокарів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0" name="Picture 2" descr="Ð ÐµÐ·ÑÐ»ÑÑÐ°Ñ Ð¿Ð¾ÑÑÐºÑ Ð·Ð¾Ð±ÑÐ°Ð¶ÐµÐ½Ñ Ð·Ð° Ð·Ð°Ð¿Ð¸ÑÐ¾Ð¼ &quot;ÐÑÐ¼ÐµÑÑÐºÐ° ÐµÐ½ÐµÑÐ³ÐµÑÐ¸ÑÐ½Ð° ÐºÐ¾Ð¼Ð¿Ð°Ð½ÑÑ RWE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874510"/>
            <a:ext cx="6660232" cy="4995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6882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Нещодавно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Єврокомісія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опублікувала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звіт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в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якому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наведені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результати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досліджень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 тему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застосування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технології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Блокчейн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освіті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Комісією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були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проаналізовані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такі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напрямки як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можливість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інтеграції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можливі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проблеми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вигоди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ризики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використання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технології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університетах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та школах.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4" name="Picture 2" descr="Ð ÐµÐ·ÑÐ»ÑÑÐ°Ñ Ð¿Ð¾ÑÑÐºÑ Ð·Ð¾Ð±ÑÐ°Ð¶ÐµÐ½Ñ Ð·Ð° Ð·Ð°Ð¿Ð¸ÑÐ¾Ð¼ &quot;ÑÐµÑÐ½Ð¾Ð»Ð¾Ð³ÑÑ Ð±Ð»Ð¾ÐºÑÐµÐ¹Ð½ Ð² ÑÑÐµÑÑ Ð¾ÑÐ²ÑÑÐ¸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206321"/>
            <a:ext cx="5940152" cy="4450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970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7413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У маленькому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нідерландському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місті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була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розгорнута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масштабна платформа для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реалізації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проекту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Біткоін-міста.Там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більше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100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різноманітних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закладів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ресторанів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клубів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готелей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всіх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можливих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магазинів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приймають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до оплати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біткоін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Все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робить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Арнем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практично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світовою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столицею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біткоіну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принаймі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в тому,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стосується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можливості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розплатитися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криптовалютою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не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змінюючи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фіатні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гроші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ctr">
              <a:buNone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58" name="Picture 2" descr="Ð ÐµÐ·ÑÐ»ÑÑÐ°Ñ Ð¿Ð¾ÑÑÐºÑ Ð·Ð¾Ð±ÑÐ°Ð¶ÐµÐ½Ñ Ð·Ð° Ð·Ð°Ð¿Ð¸ÑÐ¾Ð¼ &quot;ÐÑÑÐºÐ¾ÑÐ½-Ð¼ÑÑÑÐ¾ ÐÑÐ½ÐµÐ¼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550167"/>
            <a:ext cx="4392488" cy="3294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0000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алютне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управління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Сінгапуру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(MAS)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розробляє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поправки в правила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регулювання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для того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щоб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зробити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більш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легким доступ на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цифровий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ринок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криптовалютним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біржам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2" name="Picture 2" descr="Ð ÐµÐ·ÑÐ»ÑÑÐ°Ñ Ð¿Ð¾ÑÑÐºÑ Ð·Ð¾Ð±ÑÐ°Ð¶ÐµÐ½Ñ Ð·Ð° Ð·Ð°Ð¿Ð¸ÑÐ¾Ð¼ &quot;ÐºÑÐ¸Ð¿ÑÐ¾Ð²Ð°Ð»ÑÑÐ° Ð² ÑÑÐ½Ð³Ð°Ð¿ÑÑÑ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470" y="2103681"/>
            <a:ext cx="6310440" cy="4727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4299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799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місті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Цуг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розташована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так звана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Криптодолина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Crypto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Valley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Association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) -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організація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основною метою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якої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є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побудова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кращої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світі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екосистеми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блокчейну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інших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суміжних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технологій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Саме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там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розмістилися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сотні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фінтех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- і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блокчейн-стартапів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6" name="Picture 2" descr="Ð ÐµÐ·ÑÐ»ÑÑÐ°Ñ Ð¿Ð¾ÑÑÐºÑ Ð·Ð¾Ð±ÑÐ°Ð¶ÐµÐ½Ñ Ð·Ð° Ð·Ð°Ð¿Ð¸ÑÐ¾Ð¼ &quot;Crypto Valley Association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348880"/>
            <a:ext cx="5702911" cy="4293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5796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</TotalTime>
  <Words>538</Words>
  <Application>Microsoft Office PowerPoint</Application>
  <PresentationFormat>Экран (4:3)</PresentationFormat>
  <Paragraphs>23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Назар</dc:creator>
  <cp:lastModifiedBy>Назар</cp:lastModifiedBy>
  <cp:revision>10</cp:revision>
  <dcterms:created xsi:type="dcterms:W3CDTF">2018-06-14T21:39:03Z</dcterms:created>
  <dcterms:modified xsi:type="dcterms:W3CDTF">2018-06-14T23:25:29Z</dcterms:modified>
</cp:coreProperties>
</file>