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7" r:id="rId4"/>
    <p:sldId id="260" r:id="rId5"/>
    <p:sldId id="262" r:id="rId6"/>
    <p:sldId id="263" r:id="rId7"/>
    <p:sldId id="274" r:id="rId8"/>
    <p:sldId id="265" r:id="rId9"/>
    <p:sldId id="266" r:id="rId10"/>
    <p:sldId id="267" r:id="rId11"/>
    <p:sldId id="269" r:id="rId12"/>
    <p:sldId id="270" r:id="rId13"/>
    <p:sldId id="275" r:id="rId14"/>
    <p:sldId id="272" r:id="rId15"/>
    <p:sldId id="27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308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981F45-1E87-4749-BB92-0FBBAA3B442C}" type="doc">
      <dgm:prSet loTypeId="urn:microsoft.com/office/officeart/2009/3/layout/IncreasingArrowsProcess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AF61393-8E88-4A16-827E-9DB3E57776A7}">
      <dgm:prSet phldrT="[Текст]"/>
      <dgm:spPr/>
      <dgm:t>
        <a:bodyPr/>
        <a:lstStyle/>
        <a:p>
          <a:r>
            <a:rPr lang="uk-UA" b="1" i="1" dirty="0" smtClean="0"/>
            <a:t>таблиці </a:t>
          </a:r>
          <a:r>
            <a:rPr lang="en-US" b="1" i="1" dirty="0" smtClean="0"/>
            <a:t>Ac</a:t>
          </a:r>
          <a:r>
            <a:rPr lang="en-US" b="1" dirty="0" smtClean="0"/>
            <a:t>cess</a:t>
          </a:r>
          <a:endParaRPr lang="ru-RU" dirty="0"/>
        </a:p>
      </dgm:t>
    </dgm:pt>
    <dgm:pt modelId="{A020EBB3-5499-41A7-BEE5-295402F0CE29}" type="parTrans" cxnId="{75B87F1A-A6E1-4F8C-94B6-7B7D4B023CF8}">
      <dgm:prSet/>
      <dgm:spPr/>
      <dgm:t>
        <a:bodyPr/>
        <a:lstStyle/>
        <a:p>
          <a:endParaRPr lang="ru-RU"/>
        </a:p>
      </dgm:t>
    </dgm:pt>
    <dgm:pt modelId="{B0211386-45C8-4EDC-B508-EB2C870B9CE0}" type="sibTrans" cxnId="{75B87F1A-A6E1-4F8C-94B6-7B7D4B023CF8}">
      <dgm:prSet/>
      <dgm:spPr/>
      <dgm:t>
        <a:bodyPr/>
        <a:lstStyle/>
        <a:p>
          <a:endParaRPr lang="ru-RU"/>
        </a:p>
      </dgm:t>
    </dgm:pt>
    <dgm:pt modelId="{24235C32-8E5C-46AD-9457-BAE6533D7BB8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dirty="0" smtClean="0"/>
            <a:t>коли дані вибирають із декількох взаємозалежних таблиць. Подібні </a:t>
          </a:r>
          <a:r>
            <a:rPr lang="en-US" b="1" dirty="0" smtClean="0"/>
            <a:t>Access</a:t>
          </a:r>
          <a:r>
            <a:rPr lang="uk-UA" dirty="0" smtClean="0"/>
            <a:t> </a:t>
          </a:r>
        </a:p>
        <a:p>
          <a:pPr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01F1D51A-2EF8-487E-9204-ABF5F3DADA42}" type="parTrans" cxnId="{860896DC-43D7-4477-AC53-A66B49CA2FA7}">
      <dgm:prSet/>
      <dgm:spPr/>
      <dgm:t>
        <a:bodyPr/>
        <a:lstStyle/>
        <a:p>
          <a:endParaRPr lang="ru-RU"/>
        </a:p>
      </dgm:t>
    </dgm:pt>
    <dgm:pt modelId="{5800F492-201E-4731-9CF4-56EE7EF735B0}" type="sibTrans" cxnId="{860896DC-43D7-4477-AC53-A66B49CA2FA7}">
      <dgm:prSet/>
      <dgm:spPr/>
      <dgm:t>
        <a:bodyPr/>
        <a:lstStyle/>
        <a:p>
          <a:endParaRPr lang="ru-RU"/>
        </a:p>
      </dgm:t>
    </dgm:pt>
    <dgm:pt modelId="{588FBC32-743F-444C-AC52-E7D6BA05CC78}">
      <dgm:prSet phldrT="[Текст]"/>
      <dgm:spPr/>
      <dgm:t>
        <a:bodyPr/>
        <a:lstStyle/>
        <a:p>
          <a:r>
            <a:rPr lang="uk-UA" b="1" i="1" dirty="0" smtClean="0"/>
            <a:t>таблиці </a:t>
          </a:r>
          <a:r>
            <a:rPr lang="en-US" b="1" i="1" dirty="0" smtClean="0"/>
            <a:t>Excel</a:t>
          </a:r>
          <a:endParaRPr lang="ru-RU" dirty="0"/>
        </a:p>
      </dgm:t>
    </dgm:pt>
    <dgm:pt modelId="{D52D0F93-D9D0-47A6-B222-CCD5F507D65E}" type="parTrans" cxnId="{1EA1423B-D5EA-480E-A3BD-92A96A22BC80}">
      <dgm:prSet/>
      <dgm:spPr/>
      <dgm:t>
        <a:bodyPr/>
        <a:lstStyle/>
        <a:p>
          <a:endParaRPr lang="ru-RU"/>
        </a:p>
      </dgm:t>
    </dgm:pt>
    <dgm:pt modelId="{226289E1-3DBC-42F6-A11A-0A10E3473F09}" type="sibTrans" cxnId="{1EA1423B-D5EA-480E-A3BD-92A96A22BC80}">
      <dgm:prSet/>
      <dgm:spPr/>
      <dgm:t>
        <a:bodyPr/>
        <a:lstStyle/>
        <a:p>
          <a:endParaRPr lang="ru-RU"/>
        </a:p>
      </dgm:t>
    </dgm:pt>
    <dgm:pt modelId="{B2627EDA-9271-4A93-8487-7986D4315D53}">
      <dgm:prSet phldrT="[Текст]"/>
      <dgm:spPr/>
      <dgm:t>
        <a:bodyPr/>
        <a:lstStyle/>
        <a:p>
          <a:pPr marL="0" indent="0">
            <a:buNone/>
          </a:pPr>
          <a:r>
            <a:rPr lang="uk-UA" dirty="0" smtClean="0"/>
            <a:t>для вихідних даних і даних розрахунків, а також у тих випадках, коли за даними будують діаграми; подібні </a:t>
          </a:r>
          <a:r>
            <a:rPr lang="en-US" b="1" dirty="0" smtClean="0"/>
            <a:t>Power Point</a:t>
          </a:r>
          <a:endParaRPr lang="uk-UA" dirty="0" smtClean="0"/>
        </a:p>
      </dgm:t>
    </dgm:pt>
    <dgm:pt modelId="{4BFCCA57-C6E6-49ED-A901-DA25986FA2AB}" type="parTrans" cxnId="{36384E26-3320-4273-91C3-C8C3DFB3C697}">
      <dgm:prSet/>
      <dgm:spPr/>
      <dgm:t>
        <a:bodyPr/>
        <a:lstStyle/>
        <a:p>
          <a:endParaRPr lang="ru-RU"/>
        </a:p>
      </dgm:t>
    </dgm:pt>
    <dgm:pt modelId="{F7DE64C1-9562-4C08-8EF7-DB40216709BE}" type="sibTrans" cxnId="{36384E26-3320-4273-91C3-C8C3DFB3C697}">
      <dgm:prSet/>
      <dgm:spPr/>
      <dgm:t>
        <a:bodyPr/>
        <a:lstStyle/>
        <a:p>
          <a:endParaRPr lang="ru-RU"/>
        </a:p>
      </dgm:t>
    </dgm:pt>
    <dgm:pt modelId="{D061185D-8B25-41C4-AB17-8DA999F80F11}">
      <dgm:prSet phldrT="[Текст]"/>
      <dgm:spPr/>
      <dgm:t>
        <a:bodyPr/>
        <a:lstStyle/>
        <a:p>
          <a:r>
            <a:rPr lang="uk-UA" b="1" i="1" dirty="0" smtClean="0"/>
            <a:t>таблиці </a:t>
          </a:r>
          <a:r>
            <a:rPr lang="en-US" b="1" i="1" dirty="0" smtClean="0"/>
            <a:t>Word</a:t>
          </a:r>
          <a:endParaRPr lang="ru-RU" dirty="0"/>
        </a:p>
      </dgm:t>
    </dgm:pt>
    <dgm:pt modelId="{50D72ED7-A03B-4E19-ABED-C9D335AD707D}" type="parTrans" cxnId="{B4A22F56-A5A6-45A6-8B54-69F9546A02F3}">
      <dgm:prSet/>
      <dgm:spPr/>
      <dgm:t>
        <a:bodyPr/>
        <a:lstStyle/>
        <a:p>
          <a:endParaRPr lang="ru-RU"/>
        </a:p>
      </dgm:t>
    </dgm:pt>
    <dgm:pt modelId="{5291542F-86D3-4C14-9ADF-94CAFB47B949}" type="sibTrans" cxnId="{B4A22F56-A5A6-45A6-8B54-69F9546A02F3}">
      <dgm:prSet/>
      <dgm:spPr/>
      <dgm:t>
        <a:bodyPr/>
        <a:lstStyle/>
        <a:p>
          <a:endParaRPr lang="ru-RU"/>
        </a:p>
      </dgm:t>
    </dgm:pt>
    <dgm:pt modelId="{FC896B42-F62F-412A-89D9-D5686C587FF1}">
      <dgm:prSet phldrT="[Текст]"/>
      <dgm:spPr/>
      <dgm:t>
        <a:bodyPr/>
        <a:lstStyle/>
        <a:p>
          <a:pPr marL="0" indent="0">
            <a:buNone/>
          </a:pPr>
          <a:r>
            <a:rPr lang="uk-UA" dirty="0" smtClean="0"/>
            <a:t>для текстових та числових вихідних даних (наприклад, таблиці цін товарів); подібні </a:t>
          </a:r>
          <a:r>
            <a:rPr lang="en-US" b="1" dirty="0" smtClean="0"/>
            <a:t>Power Point</a:t>
          </a:r>
          <a:endParaRPr lang="uk-UA" dirty="0" smtClean="0"/>
        </a:p>
      </dgm:t>
    </dgm:pt>
    <dgm:pt modelId="{2F9C3E8B-6E6D-47BC-BFF3-86D3444818B3}" type="parTrans" cxnId="{53CBEE61-AFA2-4182-98EF-FA374616BAAD}">
      <dgm:prSet/>
      <dgm:spPr/>
      <dgm:t>
        <a:bodyPr/>
        <a:lstStyle/>
        <a:p>
          <a:endParaRPr lang="ru-RU"/>
        </a:p>
      </dgm:t>
    </dgm:pt>
    <dgm:pt modelId="{01052042-D987-433A-8F7E-3081B06973F2}" type="sibTrans" cxnId="{53CBEE61-AFA2-4182-98EF-FA374616BAAD}">
      <dgm:prSet/>
      <dgm:spPr/>
      <dgm:t>
        <a:bodyPr/>
        <a:lstStyle/>
        <a:p>
          <a:endParaRPr lang="ru-RU"/>
        </a:p>
      </dgm:t>
    </dgm:pt>
    <dgm:pt modelId="{E69E49BE-6E32-43AC-B2EA-05EA2ACD00BC}" type="pres">
      <dgm:prSet presAssocID="{0F981F45-1E87-4749-BB92-0FBBAA3B442C}" presName="Name0" presStyleCnt="0">
        <dgm:presLayoutVars>
          <dgm:chMax val="5"/>
          <dgm:chPref val="5"/>
          <dgm:dir val="rev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2CCDBE79-AEED-4537-942A-CA23AADF6A30}" type="pres">
      <dgm:prSet presAssocID="{8AF61393-8E88-4A16-827E-9DB3E57776A7}" presName="parentText1" presStyleLbl="node1" presStyleIdx="0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CCB7D4-7C81-463C-A569-9DEC5324A1D3}" type="pres">
      <dgm:prSet presAssocID="{8AF61393-8E88-4A16-827E-9DB3E57776A7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F5FAA9-FA64-40AA-B168-4DFF3197160F}" type="pres">
      <dgm:prSet presAssocID="{588FBC32-743F-444C-AC52-E7D6BA05CC78}" presName="parentText2" presStyleLbl="node1" presStyleIdx="1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DC8A90-4E34-4C67-8ED0-D75F085EAAA4}" type="pres">
      <dgm:prSet presAssocID="{588FBC32-743F-444C-AC52-E7D6BA05CC78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F48F18-E423-49F1-97B9-7E7C7650F8E0}" type="pres">
      <dgm:prSet presAssocID="{D061185D-8B25-41C4-AB17-8DA999F80F11}" presName="parentText3" presStyleLbl="node1" presStyleIdx="2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5EF05E-A00E-4DA8-88B8-EC25FCCFA429}" type="pres">
      <dgm:prSet presAssocID="{D061185D-8B25-41C4-AB17-8DA999F80F11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5B87F1A-A6E1-4F8C-94B6-7B7D4B023CF8}" srcId="{0F981F45-1E87-4749-BB92-0FBBAA3B442C}" destId="{8AF61393-8E88-4A16-827E-9DB3E57776A7}" srcOrd="0" destOrd="0" parTransId="{A020EBB3-5499-41A7-BEE5-295402F0CE29}" sibTransId="{B0211386-45C8-4EDC-B508-EB2C870B9CE0}"/>
    <dgm:cxn modelId="{9EB1DEEA-D286-4EE9-ABA8-C082ACBFD642}" type="presOf" srcId="{B2627EDA-9271-4A93-8487-7986D4315D53}" destId="{71DC8A90-4E34-4C67-8ED0-D75F085EAAA4}" srcOrd="0" destOrd="0" presId="urn:microsoft.com/office/officeart/2009/3/layout/IncreasingArrowsProcess"/>
    <dgm:cxn modelId="{07DE6067-73B5-4CA7-97C5-60AB0F682B78}" type="presOf" srcId="{24235C32-8E5C-46AD-9457-BAE6533D7BB8}" destId="{F5CCB7D4-7C81-463C-A569-9DEC5324A1D3}" srcOrd="0" destOrd="0" presId="urn:microsoft.com/office/officeart/2009/3/layout/IncreasingArrowsProcess"/>
    <dgm:cxn modelId="{B4A22F56-A5A6-45A6-8B54-69F9546A02F3}" srcId="{0F981F45-1E87-4749-BB92-0FBBAA3B442C}" destId="{D061185D-8B25-41C4-AB17-8DA999F80F11}" srcOrd="2" destOrd="0" parTransId="{50D72ED7-A03B-4E19-ABED-C9D335AD707D}" sibTransId="{5291542F-86D3-4C14-9ADF-94CAFB47B949}"/>
    <dgm:cxn modelId="{F3DCC3E1-E36F-44B9-BBAF-16E23274C964}" type="presOf" srcId="{D061185D-8B25-41C4-AB17-8DA999F80F11}" destId="{83F48F18-E423-49F1-97B9-7E7C7650F8E0}" srcOrd="0" destOrd="0" presId="urn:microsoft.com/office/officeart/2009/3/layout/IncreasingArrowsProcess"/>
    <dgm:cxn modelId="{36384E26-3320-4273-91C3-C8C3DFB3C697}" srcId="{588FBC32-743F-444C-AC52-E7D6BA05CC78}" destId="{B2627EDA-9271-4A93-8487-7986D4315D53}" srcOrd="0" destOrd="0" parTransId="{4BFCCA57-C6E6-49ED-A901-DA25986FA2AB}" sibTransId="{F7DE64C1-9562-4C08-8EF7-DB40216709BE}"/>
    <dgm:cxn modelId="{53CBEE61-AFA2-4182-98EF-FA374616BAAD}" srcId="{D061185D-8B25-41C4-AB17-8DA999F80F11}" destId="{FC896B42-F62F-412A-89D9-D5686C587FF1}" srcOrd="0" destOrd="0" parTransId="{2F9C3E8B-6E6D-47BC-BFF3-86D3444818B3}" sibTransId="{01052042-D987-433A-8F7E-3081B06973F2}"/>
    <dgm:cxn modelId="{1EA1423B-D5EA-480E-A3BD-92A96A22BC80}" srcId="{0F981F45-1E87-4749-BB92-0FBBAA3B442C}" destId="{588FBC32-743F-444C-AC52-E7D6BA05CC78}" srcOrd="1" destOrd="0" parTransId="{D52D0F93-D9D0-47A6-B222-CCD5F507D65E}" sibTransId="{226289E1-3DBC-42F6-A11A-0A10E3473F09}"/>
    <dgm:cxn modelId="{306C7A3A-202C-454B-BC64-7865FDC35C11}" type="presOf" srcId="{0F981F45-1E87-4749-BB92-0FBBAA3B442C}" destId="{E69E49BE-6E32-43AC-B2EA-05EA2ACD00BC}" srcOrd="0" destOrd="0" presId="urn:microsoft.com/office/officeart/2009/3/layout/IncreasingArrowsProcess"/>
    <dgm:cxn modelId="{6119031E-88B3-4136-BCCC-03EEBAD79A73}" type="presOf" srcId="{FC896B42-F62F-412A-89D9-D5686C587FF1}" destId="{535EF05E-A00E-4DA8-88B8-EC25FCCFA429}" srcOrd="0" destOrd="0" presId="urn:microsoft.com/office/officeart/2009/3/layout/IncreasingArrowsProcess"/>
    <dgm:cxn modelId="{B11AD997-7CFF-49EB-97A9-9211ADBEE7AA}" type="presOf" srcId="{588FBC32-743F-444C-AC52-E7D6BA05CC78}" destId="{FBF5FAA9-FA64-40AA-B168-4DFF3197160F}" srcOrd="0" destOrd="0" presId="urn:microsoft.com/office/officeart/2009/3/layout/IncreasingArrowsProcess"/>
    <dgm:cxn modelId="{860896DC-43D7-4477-AC53-A66B49CA2FA7}" srcId="{8AF61393-8E88-4A16-827E-9DB3E57776A7}" destId="{24235C32-8E5C-46AD-9457-BAE6533D7BB8}" srcOrd="0" destOrd="0" parTransId="{01F1D51A-2EF8-487E-9204-ABF5F3DADA42}" sibTransId="{5800F492-201E-4731-9CF4-56EE7EF735B0}"/>
    <dgm:cxn modelId="{264D0BBD-051C-4590-B812-27F3C05ED0C7}" type="presOf" srcId="{8AF61393-8E88-4A16-827E-9DB3E57776A7}" destId="{2CCDBE79-AEED-4537-942A-CA23AADF6A30}" srcOrd="0" destOrd="0" presId="urn:microsoft.com/office/officeart/2009/3/layout/IncreasingArrowsProcess"/>
    <dgm:cxn modelId="{3A994CDB-C8C7-4C96-B6A2-B85D01F009C5}" type="presParOf" srcId="{E69E49BE-6E32-43AC-B2EA-05EA2ACD00BC}" destId="{2CCDBE79-AEED-4537-942A-CA23AADF6A30}" srcOrd="0" destOrd="0" presId="urn:microsoft.com/office/officeart/2009/3/layout/IncreasingArrowsProcess"/>
    <dgm:cxn modelId="{B6E44CD6-4835-4F2F-BBAC-7CB8C0359FC9}" type="presParOf" srcId="{E69E49BE-6E32-43AC-B2EA-05EA2ACD00BC}" destId="{F5CCB7D4-7C81-463C-A569-9DEC5324A1D3}" srcOrd="1" destOrd="0" presId="urn:microsoft.com/office/officeart/2009/3/layout/IncreasingArrowsProcess"/>
    <dgm:cxn modelId="{3B162AB3-5A7D-4133-A405-3C533BF7EB43}" type="presParOf" srcId="{E69E49BE-6E32-43AC-B2EA-05EA2ACD00BC}" destId="{FBF5FAA9-FA64-40AA-B168-4DFF3197160F}" srcOrd="2" destOrd="0" presId="urn:microsoft.com/office/officeart/2009/3/layout/IncreasingArrowsProcess"/>
    <dgm:cxn modelId="{D10BC42C-5FA9-4389-8A1F-EAE87BF14C78}" type="presParOf" srcId="{E69E49BE-6E32-43AC-B2EA-05EA2ACD00BC}" destId="{71DC8A90-4E34-4C67-8ED0-D75F085EAAA4}" srcOrd="3" destOrd="0" presId="urn:microsoft.com/office/officeart/2009/3/layout/IncreasingArrowsProcess"/>
    <dgm:cxn modelId="{8171BC51-911E-49B9-823F-45504320B00B}" type="presParOf" srcId="{E69E49BE-6E32-43AC-B2EA-05EA2ACD00BC}" destId="{83F48F18-E423-49F1-97B9-7E7C7650F8E0}" srcOrd="4" destOrd="0" presId="urn:microsoft.com/office/officeart/2009/3/layout/IncreasingArrowsProcess"/>
    <dgm:cxn modelId="{61033B93-C13D-4645-AA9B-68419C1F5E32}" type="presParOf" srcId="{E69E49BE-6E32-43AC-B2EA-05EA2ACD00BC}" destId="{535EF05E-A00E-4DA8-88B8-EC25FCCFA429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D3CF928-03D2-407F-B881-782CCA783C24}" type="doc">
      <dgm:prSet loTypeId="urn:microsoft.com/office/officeart/2005/8/layout/chevron1" loCatId="process" qsTypeId="urn:microsoft.com/office/officeart/2005/8/quickstyle/3d1" qsCatId="3D" csTypeId="urn:microsoft.com/office/officeart/2005/8/colors/accent1_2" csCatId="accent1" phldr="1"/>
      <dgm:spPr/>
    </dgm:pt>
    <dgm:pt modelId="{C5934737-2A8C-4472-86CA-418928A01957}">
      <dgm:prSet phldrT="[Текст]"/>
      <dgm:spPr/>
      <dgm:t>
        <a:bodyPr/>
        <a:lstStyle/>
        <a:p>
          <a:r>
            <a:rPr lang="ru-RU" b="1" dirty="0" smtClean="0"/>
            <a:t>Вставка</a:t>
          </a:r>
          <a:r>
            <a:rPr lang="ru-RU" dirty="0" smtClean="0"/>
            <a:t> </a:t>
          </a:r>
          <a:endParaRPr lang="ru-RU" dirty="0"/>
        </a:p>
      </dgm:t>
    </dgm:pt>
    <dgm:pt modelId="{08C9E5B6-B5AE-48AA-BD07-0C527E235521}" type="parTrans" cxnId="{74C3B579-F0CB-4F49-BCD0-0A2B90B8ABD3}">
      <dgm:prSet/>
      <dgm:spPr/>
      <dgm:t>
        <a:bodyPr/>
        <a:lstStyle/>
        <a:p>
          <a:endParaRPr lang="ru-RU"/>
        </a:p>
      </dgm:t>
    </dgm:pt>
    <dgm:pt modelId="{0CF6038C-9904-48B9-AEB6-C6B33EA4B915}" type="sibTrans" cxnId="{74C3B579-F0CB-4F49-BCD0-0A2B90B8ABD3}">
      <dgm:prSet/>
      <dgm:spPr/>
      <dgm:t>
        <a:bodyPr/>
        <a:lstStyle/>
        <a:p>
          <a:endParaRPr lang="ru-RU"/>
        </a:p>
      </dgm:t>
    </dgm:pt>
    <dgm:pt modelId="{0908872B-8775-4D1D-BDB5-A9CCE5573D26}">
      <dgm:prSet phldrT="[Текст]"/>
      <dgm:spPr/>
      <dgm:t>
        <a:bodyPr/>
        <a:lstStyle/>
        <a:p>
          <a:r>
            <a:rPr lang="ru-RU" b="1" dirty="0" smtClean="0"/>
            <a:t>Рисунок—Из файла</a:t>
          </a:r>
          <a:endParaRPr lang="ru-RU" dirty="0"/>
        </a:p>
      </dgm:t>
    </dgm:pt>
    <dgm:pt modelId="{AD35168A-C2F0-4594-B6A1-594BB09BF8C2}" type="parTrans" cxnId="{16B8B321-2C10-4A5F-B4D2-ED4E3D2B6D10}">
      <dgm:prSet/>
      <dgm:spPr/>
      <dgm:t>
        <a:bodyPr/>
        <a:lstStyle/>
        <a:p>
          <a:endParaRPr lang="ru-RU"/>
        </a:p>
      </dgm:t>
    </dgm:pt>
    <dgm:pt modelId="{03F92E47-40E1-4766-8CE7-5F5809948481}" type="sibTrans" cxnId="{16B8B321-2C10-4A5F-B4D2-ED4E3D2B6D10}">
      <dgm:prSet/>
      <dgm:spPr/>
      <dgm:t>
        <a:bodyPr/>
        <a:lstStyle/>
        <a:p>
          <a:endParaRPr lang="ru-RU"/>
        </a:p>
      </dgm:t>
    </dgm:pt>
    <dgm:pt modelId="{489592B9-B05B-4B6B-AFC4-868B62103651}">
      <dgm:prSet phldrT="[Текст]"/>
      <dgm:spPr/>
      <dgm:t>
        <a:bodyPr/>
        <a:lstStyle/>
        <a:p>
          <a:r>
            <a:rPr lang="ru-RU" b="1" dirty="0" smtClean="0"/>
            <a:t>Добавить рисунок</a:t>
          </a:r>
          <a:endParaRPr lang="ru-RU" dirty="0"/>
        </a:p>
      </dgm:t>
    </dgm:pt>
    <dgm:pt modelId="{976E9682-3A19-49CF-AA9B-F33AF11C0EBE}" type="parTrans" cxnId="{4013F30E-3F57-4C09-9987-92BD5A644BA7}">
      <dgm:prSet/>
      <dgm:spPr/>
      <dgm:t>
        <a:bodyPr/>
        <a:lstStyle/>
        <a:p>
          <a:endParaRPr lang="ru-RU"/>
        </a:p>
      </dgm:t>
    </dgm:pt>
    <dgm:pt modelId="{76611A90-AC8A-4A56-A0EA-34A23F30A266}" type="sibTrans" cxnId="{4013F30E-3F57-4C09-9987-92BD5A644BA7}">
      <dgm:prSet/>
      <dgm:spPr/>
      <dgm:t>
        <a:bodyPr/>
        <a:lstStyle/>
        <a:p>
          <a:endParaRPr lang="ru-RU"/>
        </a:p>
      </dgm:t>
    </dgm:pt>
    <dgm:pt modelId="{4DDEF8D4-5CEA-4493-828F-8B30A300CD05}" type="pres">
      <dgm:prSet presAssocID="{ED3CF928-03D2-407F-B881-782CCA783C24}" presName="Name0" presStyleCnt="0">
        <dgm:presLayoutVars>
          <dgm:dir/>
          <dgm:animLvl val="lvl"/>
          <dgm:resizeHandles val="exact"/>
        </dgm:presLayoutVars>
      </dgm:prSet>
      <dgm:spPr/>
    </dgm:pt>
    <dgm:pt modelId="{A7E6DB44-645A-44AE-A263-E1D7B1ED937C}" type="pres">
      <dgm:prSet presAssocID="{C5934737-2A8C-4472-86CA-418928A01957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105FFB-2F62-4089-B31A-8CBEED349E04}" type="pres">
      <dgm:prSet presAssocID="{0CF6038C-9904-48B9-AEB6-C6B33EA4B915}" presName="parTxOnlySpace" presStyleCnt="0"/>
      <dgm:spPr/>
    </dgm:pt>
    <dgm:pt modelId="{7D2FC81C-83AA-4970-AD4D-12A8CF3752DC}" type="pres">
      <dgm:prSet presAssocID="{0908872B-8775-4D1D-BDB5-A9CCE5573D26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0E8AA1-7A79-4058-9908-9E94C152F3BD}" type="pres">
      <dgm:prSet presAssocID="{03F92E47-40E1-4766-8CE7-5F5809948481}" presName="parTxOnlySpace" presStyleCnt="0"/>
      <dgm:spPr/>
    </dgm:pt>
    <dgm:pt modelId="{392C25FE-13AD-4EDC-9304-429EC85087BB}" type="pres">
      <dgm:prSet presAssocID="{489592B9-B05B-4B6B-AFC4-868B62103651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4C3B579-F0CB-4F49-BCD0-0A2B90B8ABD3}" srcId="{ED3CF928-03D2-407F-B881-782CCA783C24}" destId="{C5934737-2A8C-4472-86CA-418928A01957}" srcOrd="0" destOrd="0" parTransId="{08C9E5B6-B5AE-48AA-BD07-0C527E235521}" sibTransId="{0CF6038C-9904-48B9-AEB6-C6B33EA4B915}"/>
    <dgm:cxn modelId="{37611DA0-DE23-4FE3-B1DB-3591AAF0C393}" type="presOf" srcId="{0908872B-8775-4D1D-BDB5-A9CCE5573D26}" destId="{7D2FC81C-83AA-4970-AD4D-12A8CF3752DC}" srcOrd="0" destOrd="0" presId="urn:microsoft.com/office/officeart/2005/8/layout/chevron1"/>
    <dgm:cxn modelId="{4661F039-195D-4326-B01A-55A67439FBA7}" type="presOf" srcId="{489592B9-B05B-4B6B-AFC4-868B62103651}" destId="{392C25FE-13AD-4EDC-9304-429EC85087BB}" srcOrd="0" destOrd="0" presId="urn:microsoft.com/office/officeart/2005/8/layout/chevron1"/>
    <dgm:cxn modelId="{4013F30E-3F57-4C09-9987-92BD5A644BA7}" srcId="{ED3CF928-03D2-407F-B881-782CCA783C24}" destId="{489592B9-B05B-4B6B-AFC4-868B62103651}" srcOrd="2" destOrd="0" parTransId="{976E9682-3A19-49CF-AA9B-F33AF11C0EBE}" sibTransId="{76611A90-AC8A-4A56-A0EA-34A23F30A266}"/>
    <dgm:cxn modelId="{F27E43EC-1B4F-4452-A7FC-565B0C8D736D}" type="presOf" srcId="{C5934737-2A8C-4472-86CA-418928A01957}" destId="{A7E6DB44-645A-44AE-A263-E1D7B1ED937C}" srcOrd="0" destOrd="0" presId="urn:microsoft.com/office/officeart/2005/8/layout/chevron1"/>
    <dgm:cxn modelId="{16B8B321-2C10-4A5F-B4D2-ED4E3D2B6D10}" srcId="{ED3CF928-03D2-407F-B881-782CCA783C24}" destId="{0908872B-8775-4D1D-BDB5-A9CCE5573D26}" srcOrd="1" destOrd="0" parTransId="{AD35168A-C2F0-4594-B6A1-594BB09BF8C2}" sibTransId="{03F92E47-40E1-4766-8CE7-5F5809948481}"/>
    <dgm:cxn modelId="{50BFB3CE-2C26-4F8B-BEF4-D719771945AC}" type="presOf" srcId="{ED3CF928-03D2-407F-B881-782CCA783C24}" destId="{4DDEF8D4-5CEA-4493-828F-8B30A300CD05}" srcOrd="0" destOrd="0" presId="urn:microsoft.com/office/officeart/2005/8/layout/chevron1"/>
    <dgm:cxn modelId="{A1EE842F-0499-46F1-A8E2-7D8733B9067F}" type="presParOf" srcId="{4DDEF8D4-5CEA-4493-828F-8B30A300CD05}" destId="{A7E6DB44-645A-44AE-A263-E1D7B1ED937C}" srcOrd="0" destOrd="0" presId="urn:microsoft.com/office/officeart/2005/8/layout/chevron1"/>
    <dgm:cxn modelId="{B1F0F75A-6CED-482C-BA5D-081EE5E6D77E}" type="presParOf" srcId="{4DDEF8D4-5CEA-4493-828F-8B30A300CD05}" destId="{79105FFB-2F62-4089-B31A-8CBEED349E04}" srcOrd="1" destOrd="0" presId="urn:microsoft.com/office/officeart/2005/8/layout/chevron1"/>
    <dgm:cxn modelId="{4F0F191F-BB0F-4B87-A4F4-90FDC9143D0E}" type="presParOf" srcId="{4DDEF8D4-5CEA-4493-828F-8B30A300CD05}" destId="{7D2FC81C-83AA-4970-AD4D-12A8CF3752DC}" srcOrd="2" destOrd="0" presId="urn:microsoft.com/office/officeart/2005/8/layout/chevron1"/>
    <dgm:cxn modelId="{B8A9CF68-A74C-4B03-9488-E7A46D3ED251}" type="presParOf" srcId="{4DDEF8D4-5CEA-4493-828F-8B30A300CD05}" destId="{B90E8AA1-7A79-4058-9908-9E94C152F3BD}" srcOrd="3" destOrd="0" presId="urn:microsoft.com/office/officeart/2005/8/layout/chevron1"/>
    <dgm:cxn modelId="{A092D4F1-C9F6-4A79-9EAD-120ACECF1115}" type="presParOf" srcId="{4DDEF8D4-5CEA-4493-828F-8B30A300CD05}" destId="{392C25FE-13AD-4EDC-9304-429EC85087BB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CDBE79-AEED-4537-942A-CA23AADF6A30}">
      <dsp:nvSpPr>
        <dsp:cNvPr id="0" name=""/>
        <dsp:cNvSpPr/>
      </dsp:nvSpPr>
      <dsp:spPr>
        <a:xfrm>
          <a:off x="0" y="740662"/>
          <a:ext cx="6288360" cy="915824"/>
        </a:xfrm>
        <a:prstGeom prst="leftArrow">
          <a:avLst>
            <a:gd name="adj1" fmla="val 50000"/>
            <a:gd name="adj2" fmla="val 5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0" tIns="64770" rIns="64770" bIns="145387" numCol="1" spcCol="1270" anchor="ctr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b="1" i="1" kern="1200" dirty="0" smtClean="0"/>
            <a:t>таблиці </a:t>
          </a:r>
          <a:r>
            <a:rPr lang="en-US" sz="1700" b="1" i="1" kern="1200" dirty="0" smtClean="0"/>
            <a:t>Ac</a:t>
          </a:r>
          <a:r>
            <a:rPr lang="en-US" sz="1700" b="1" kern="1200" dirty="0" smtClean="0"/>
            <a:t>cess</a:t>
          </a:r>
          <a:endParaRPr lang="ru-RU" sz="1700" kern="1200" dirty="0"/>
        </a:p>
      </dsp:txBody>
      <dsp:txXfrm>
        <a:off x="228956" y="969618"/>
        <a:ext cx="6059404" cy="457912"/>
      </dsp:txXfrm>
    </dsp:sp>
    <dsp:sp modelId="{F5CCB7D4-7C81-463C-A569-9DEC5324A1D3}">
      <dsp:nvSpPr>
        <dsp:cNvPr id="0" name=""/>
        <dsp:cNvSpPr/>
      </dsp:nvSpPr>
      <dsp:spPr>
        <a:xfrm>
          <a:off x="4351545" y="1446895"/>
          <a:ext cx="1936814" cy="176421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500" kern="1200" dirty="0" smtClean="0"/>
            <a:t>коли дані вибирають із декількох взаємозалежних таблиць. Подібні </a:t>
          </a:r>
          <a:r>
            <a:rPr lang="en-US" sz="1500" b="1" kern="1200" dirty="0" smtClean="0"/>
            <a:t>Access</a:t>
          </a:r>
          <a:r>
            <a:rPr lang="uk-UA" sz="1500" kern="1200" dirty="0" smtClean="0"/>
            <a:t> </a:t>
          </a: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/>
        </a:p>
      </dsp:txBody>
      <dsp:txXfrm>
        <a:off x="4351545" y="1446895"/>
        <a:ext cx="1936814" cy="1764215"/>
      </dsp:txXfrm>
    </dsp:sp>
    <dsp:sp modelId="{FBF5FAA9-FA64-40AA-B168-4DFF3197160F}">
      <dsp:nvSpPr>
        <dsp:cNvPr id="0" name=""/>
        <dsp:cNvSpPr/>
      </dsp:nvSpPr>
      <dsp:spPr>
        <a:xfrm>
          <a:off x="0" y="1045937"/>
          <a:ext cx="4351545" cy="915824"/>
        </a:xfrm>
        <a:prstGeom prst="leftArrow">
          <a:avLst>
            <a:gd name="adj1" fmla="val 50000"/>
            <a:gd name="adj2" fmla="val 5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0" tIns="64770" rIns="64770" bIns="145387" numCol="1" spcCol="1270" anchor="ctr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b="1" i="1" kern="1200" dirty="0" smtClean="0"/>
            <a:t>таблиці </a:t>
          </a:r>
          <a:r>
            <a:rPr lang="en-US" sz="1700" b="1" i="1" kern="1200" dirty="0" smtClean="0"/>
            <a:t>Excel</a:t>
          </a:r>
          <a:endParaRPr lang="ru-RU" sz="1700" kern="1200" dirty="0"/>
        </a:p>
      </dsp:txBody>
      <dsp:txXfrm>
        <a:off x="228956" y="1274893"/>
        <a:ext cx="4122589" cy="457912"/>
      </dsp:txXfrm>
    </dsp:sp>
    <dsp:sp modelId="{71DC8A90-4E34-4C67-8ED0-D75F085EAAA4}">
      <dsp:nvSpPr>
        <dsp:cNvPr id="0" name=""/>
        <dsp:cNvSpPr/>
      </dsp:nvSpPr>
      <dsp:spPr>
        <a:xfrm>
          <a:off x="2414730" y="1752170"/>
          <a:ext cx="1936814" cy="176421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500" kern="1200" dirty="0" smtClean="0"/>
            <a:t>для вихідних даних і даних розрахунків, а також у тих випадках, коли за даними будують діаграми; подібні </a:t>
          </a:r>
          <a:r>
            <a:rPr lang="en-US" sz="1500" b="1" kern="1200" dirty="0" smtClean="0"/>
            <a:t>Power Point</a:t>
          </a:r>
          <a:endParaRPr lang="uk-UA" sz="1500" kern="1200" dirty="0" smtClean="0"/>
        </a:p>
      </dsp:txBody>
      <dsp:txXfrm>
        <a:off x="2414730" y="1752170"/>
        <a:ext cx="1936814" cy="1764215"/>
      </dsp:txXfrm>
    </dsp:sp>
    <dsp:sp modelId="{83F48F18-E423-49F1-97B9-7E7C7650F8E0}">
      <dsp:nvSpPr>
        <dsp:cNvPr id="0" name=""/>
        <dsp:cNvSpPr/>
      </dsp:nvSpPr>
      <dsp:spPr>
        <a:xfrm>
          <a:off x="0" y="1351212"/>
          <a:ext cx="2414730" cy="915824"/>
        </a:xfrm>
        <a:prstGeom prst="leftArrow">
          <a:avLst>
            <a:gd name="adj1" fmla="val 50000"/>
            <a:gd name="adj2" fmla="val 5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0" tIns="64770" rIns="64770" bIns="145387" numCol="1" spcCol="1270" anchor="ctr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b="1" i="1" kern="1200" dirty="0" smtClean="0"/>
            <a:t>таблиці </a:t>
          </a:r>
          <a:r>
            <a:rPr lang="en-US" sz="1700" b="1" i="1" kern="1200" dirty="0" smtClean="0"/>
            <a:t>Word</a:t>
          </a:r>
          <a:endParaRPr lang="ru-RU" sz="1700" kern="1200" dirty="0"/>
        </a:p>
      </dsp:txBody>
      <dsp:txXfrm>
        <a:off x="228956" y="1580168"/>
        <a:ext cx="2185774" cy="457912"/>
      </dsp:txXfrm>
    </dsp:sp>
    <dsp:sp modelId="{535EF05E-A00E-4DA8-88B8-EC25FCCFA429}">
      <dsp:nvSpPr>
        <dsp:cNvPr id="0" name=""/>
        <dsp:cNvSpPr/>
      </dsp:nvSpPr>
      <dsp:spPr>
        <a:xfrm>
          <a:off x="477915" y="2057445"/>
          <a:ext cx="1936814" cy="173839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500" kern="1200" dirty="0" smtClean="0"/>
            <a:t>для текстових та числових вихідних даних (наприклад, таблиці цін товарів); подібні </a:t>
          </a:r>
          <a:r>
            <a:rPr lang="en-US" sz="1500" b="1" kern="1200" dirty="0" smtClean="0"/>
            <a:t>Power Point</a:t>
          </a:r>
          <a:endParaRPr lang="uk-UA" sz="1500" kern="1200" dirty="0" smtClean="0"/>
        </a:p>
      </dsp:txBody>
      <dsp:txXfrm>
        <a:off x="477915" y="2057445"/>
        <a:ext cx="1936814" cy="17383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E6DB44-645A-44AE-A263-E1D7B1ED937C}">
      <dsp:nvSpPr>
        <dsp:cNvPr id="0" name=""/>
        <dsp:cNvSpPr/>
      </dsp:nvSpPr>
      <dsp:spPr>
        <a:xfrm>
          <a:off x="1835" y="344871"/>
          <a:ext cx="2236080" cy="894432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4011" tIns="28004" rIns="28004" bIns="2800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Вставка</a:t>
          </a:r>
          <a:r>
            <a:rPr lang="ru-RU" sz="2100" kern="1200" dirty="0" smtClean="0"/>
            <a:t> </a:t>
          </a:r>
          <a:endParaRPr lang="ru-RU" sz="2100" kern="1200" dirty="0"/>
        </a:p>
      </dsp:txBody>
      <dsp:txXfrm>
        <a:off x="449051" y="344871"/>
        <a:ext cx="1341648" cy="894432"/>
      </dsp:txXfrm>
    </dsp:sp>
    <dsp:sp modelId="{7D2FC81C-83AA-4970-AD4D-12A8CF3752DC}">
      <dsp:nvSpPr>
        <dsp:cNvPr id="0" name=""/>
        <dsp:cNvSpPr/>
      </dsp:nvSpPr>
      <dsp:spPr>
        <a:xfrm>
          <a:off x="2014307" y="344871"/>
          <a:ext cx="2236080" cy="894432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4011" tIns="28004" rIns="28004" bIns="2800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Рисунок—Из файла</a:t>
          </a:r>
          <a:endParaRPr lang="ru-RU" sz="2100" kern="1200" dirty="0"/>
        </a:p>
      </dsp:txBody>
      <dsp:txXfrm>
        <a:off x="2461523" y="344871"/>
        <a:ext cx="1341648" cy="894432"/>
      </dsp:txXfrm>
    </dsp:sp>
    <dsp:sp modelId="{392C25FE-13AD-4EDC-9304-429EC85087BB}">
      <dsp:nvSpPr>
        <dsp:cNvPr id="0" name=""/>
        <dsp:cNvSpPr/>
      </dsp:nvSpPr>
      <dsp:spPr>
        <a:xfrm>
          <a:off x="4026780" y="344871"/>
          <a:ext cx="2236080" cy="894432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4011" tIns="28004" rIns="28004" bIns="2800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Добавить рисунок</a:t>
          </a:r>
          <a:endParaRPr lang="ru-RU" sz="2100" kern="1200" dirty="0"/>
        </a:p>
      </dsp:txBody>
      <dsp:txXfrm>
        <a:off x="4473996" y="344871"/>
        <a:ext cx="1341648" cy="8944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Microsoft_PowerPoint" TargetMode="External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hyperlink" Target="http://tmb.org.ua/new/index.php/i-i/4-/343------power-point.html" TargetMode="External"/><Relationship Id="rId4" Type="http://schemas.openxmlformats.org/officeDocument/2006/relationships/hyperlink" Target="http://ubgd.lviv.ua/moodle/pluginfile.php/956/mod_resource/content/2/mat/teorpoint.htm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22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916833"/>
            <a:ext cx="7772400" cy="1683618"/>
          </a:xfrm>
        </p:spPr>
        <p:txBody>
          <a:bodyPr>
            <a:normAutofit/>
          </a:bodyPr>
          <a:lstStyle/>
          <a:p>
            <a:r>
              <a:rPr lang="ru-RU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ongolian Baiti" panose="03000500000000000000" pitchFamily="66" charset="0"/>
              </a:rPr>
              <a:t>Засіб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ongolian Baiti" panose="03000500000000000000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ongolian Baiti" panose="03000500000000000000" pitchFamily="66" charset="0"/>
              </a:rPr>
              <a:t>створення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ongolian Baiti" panose="03000500000000000000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ongolian Baiti" panose="03000500000000000000" pitchFamily="66" charset="0"/>
              </a:rPr>
              <a:t>презентацій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ongolian Baiti" panose="03000500000000000000" pitchFamily="66" charset="0"/>
              </a:rPr>
              <a:t> </a:t>
            </a:r>
            <a:r>
              <a:rPr lang="en-U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ush Script MT" panose="03060802040406070304" pitchFamily="66" charset="0"/>
              </a:rPr>
              <a:t>Microsoft PowerPoint 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18865" y="3789040"/>
            <a:ext cx="6400800" cy="1752600"/>
          </a:xfrm>
        </p:spPr>
        <p:txBody>
          <a:bodyPr>
            <a:normAutofit/>
          </a:bodyPr>
          <a:lstStyle/>
          <a:p>
            <a:r>
              <a:rPr lang="ru-RU" b="1" dirty="0" err="1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  <a:latin typeface="Monotype Corsiva" pitchFamily="66" charset="0"/>
              </a:rPr>
              <a:t>Підготувала</a:t>
            </a:r>
            <a:r>
              <a:rPr lang="ru-RU" b="1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  <a:latin typeface="Monotype Corsiva" pitchFamily="66" charset="0"/>
              </a:rPr>
              <a:t> :</a:t>
            </a:r>
          </a:p>
          <a:p>
            <a:r>
              <a:rPr lang="ru-RU" b="1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  <a:latin typeface="Monotype Corsiva" pitchFamily="66" charset="0"/>
              </a:rPr>
              <a:t>Студентка </a:t>
            </a:r>
            <a:r>
              <a:rPr lang="ru-RU" b="1" dirty="0" smtClean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  <a:latin typeface="Monotype Corsiva" pitchFamily="66" charset="0"/>
              </a:rPr>
              <a:t>I</a:t>
            </a:r>
            <a:r>
              <a:rPr lang="en-US" b="1" dirty="0" smtClean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  <a:latin typeface="Monotype Corsiva" pitchFamily="66" charset="0"/>
              </a:rPr>
              <a:t>I</a:t>
            </a:r>
            <a:r>
              <a:rPr lang="ru-RU" b="1" dirty="0" smtClean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  <a:latin typeface="Monotype Corsiva" pitchFamily="66" charset="0"/>
              </a:rPr>
              <a:t>І </a:t>
            </a:r>
            <a:r>
              <a:rPr lang="ru-RU" b="1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  <a:latin typeface="Monotype Corsiva" pitchFamily="66" charset="0"/>
              </a:rPr>
              <a:t>курсу ЕПК </a:t>
            </a:r>
          </a:p>
          <a:p>
            <a:r>
              <a:rPr lang="ru-RU" b="1" dirty="0" err="1" smtClean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  <a:latin typeface="Monotype Corsiva" pitchFamily="66" charset="0"/>
              </a:rPr>
              <a:t>Валерія</a:t>
            </a:r>
            <a:r>
              <a:rPr lang="en-US" b="1" dirty="0" smtClean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  <a:latin typeface="Monotype Corsiva" pitchFamily="66" charset="0"/>
              </a:rPr>
              <a:t> …</a:t>
            </a:r>
            <a:endParaRPr lang="ru-RU" b="1" dirty="0">
              <a:solidFill>
                <a:schemeClr val="bg1"/>
              </a:solidFill>
              <a:effectLst>
                <a:glow rad="228600">
                  <a:schemeClr val="tx1">
                    <a:alpha val="40000"/>
                  </a:schemeClr>
                </a:glow>
              </a:effectLst>
              <a:latin typeface="Monotype Corsiva" pitchFamily="66" charset="0"/>
            </a:endParaRPr>
          </a:p>
          <a:p>
            <a:endParaRPr lang="ru-RU" dirty="0"/>
          </a:p>
        </p:txBody>
      </p:sp>
      <p:pic>
        <p:nvPicPr>
          <p:cNvPr id="3074" name="Picture 2" descr="http://compone.ru/wp-content/uploads/2014/11/powerpoin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247629"/>
            <a:ext cx="1968153" cy="1968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s5.postimg.org/4mi0scu1z/3_D_4_1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73" y="4005064"/>
            <a:ext cx="2444185" cy="210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40598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sz="32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Вставлення </a:t>
            </a:r>
            <a:r>
              <a:rPr lang="uk-UA" sz="32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рисунків</a:t>
            </a:r>
            <a:endParaRPr lang="ru-RU" sz="3200" dirty="0"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7"/>
            <a:ext cx="8229600" cy="3168352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 smtClean="0"/>
              <a:t>       </a:t>
            </a:r>
            <a:r>
              <a:rPr lang="uk-UA" sz="1600" dirty="0" smtClean="0"/>
              <a:t>Рисунки </a:t>
            </a:r>
            <a:r>
              <a:rPr lang="uk-UA" sz="1600" dirty="0"/>
              <a:t>в бізнес-презентаціях використовують у двох </a:t>
            </a:r>
            <a:r>
              <a:rPr lang="uk-UA" sz="1600" dirty="0" smtClean="0"/>
              <a:t>випадках: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1600" dirty="0" smtClean="0"/>
              <a:t>для </a:t>
            </a:r>
            <a:r>
              <a:rPr lang="uk-UA" sz="1600" dirty="0"/>
              <a:t>демонстрації зовнішнього вигляду зразка виробу, будинку, карти ескізи, фотографії, що підготовлені фахівцями з конкретної предметної галузі й зберігаються в графічних файлах </a:t>
            </a:r>
            <a:r>
              <a:rPr lang="uk-UA" sz="1600" dirty="0" smtClean="0"/>
              <a:t>фірми тощо;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1600" dirty="0" smtClean="0"/>
              <a:t>для </a:t>
            </a:r>
            <a:r>
              <a:rPr lang="uk-UA" sz="1600" dirty="0"/>
              <a:t>додання емоційного забарвлення самій презентації (щоб привернути увагу, зняти напругу і т. ін</a:t>
            </a:r>
            <a:r>
              <a:rPr lang="uk-UA" sz="1600" dirty="0" smtClean="0"/>
              <a:t>.).</a:t>
            </a:r>
            <a:endParaRPr lang="ru-RU" sz="1600" dirty="0" smtClean="0"/>
          </a:p>
          <a:p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525402189"/>
              </p:ext>
            </p:extLst>
          </p:nvPr>
        </p:nvGraphicFramePr>
        <p:xfrm>
          <a:off x="2123728" y="2996952"/>
          <a:ext cx="6264696" cy="1584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050" name="Picture 2" descr="http://img15.nnm.ru/imagez/gallery/f/f/1/7/5/ff1758b7916125fa851f4daaf2db9ce9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373463"/>
            <a:ext cx="3096344" cy="2319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bulgar-promo.ru/storage/4177c7aaeb06f2bb62ba4b59250c98ad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2935" y="4481736"/>
            <a:ext cx="3168352" cy="2376264"/>
          </a:xfrm>
          <a:prstGeom prst="ellipse">
            <a:avLst/>
          </a:prstGeom>
          <a:ln w="3175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147787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20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sz="3200" dirty="0">
                <a:latin typeface="Monotype Corsiva" panose="03010101010201010101" pitchFamily="66" charset="0"/>
              </a:rPr>
              <a:t>Вставлення звуків </a:t>
            </a:r>
            <a:endParaRPr lang="ru-RU" sz="3200" dirty="0"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  <a:gradFill>
            <a:gsLst>
              <a:gs pos="0">
                <a:schemeClr val="dk1">
                  <a:shade val="51000"/>
                  <a:satMod val="130000"/>
                  <a:alpha val="66000"/>
                </a:schemeClr>
              </a:gs>
              <a:gs pos="100000">
                <a:schemeClr val="dk1">
                  <a:shade val="94000"/>
                  <a:satMod val="135000"/>
                  <a:alpha val="58000"/>
                </a:schemeClr>
              </a:gs>
            </a:gsLst>
          </a:gra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dirty="0" smtClean="0"/>
              <a:t>     </a:t>
            </a:r>
            <a:r>
              <a:rPr lang="ru-RU" sz="1600" dirty="0" err="1" smtClean="0"/>
              <a:t>Щоб</a:t>
            </a:r>
            <a:r>
              <a:rPr lang="ru-RU" sz="1600" dirty="0" smtClean="0"/>
              <a:t> </a:t>
            </a:r>
            <a:r>
              <a:rPr lang="ru-RU" sz="1600" dirty="0" err="1"/>
              <a:t>уникнути</a:t>
            </a:r>
            <a:r>
              <a:rPr lang="ru-RU" sz="1600" dirty="0"/>
              <a:t> </a:t>
            </a:r>
            <a:r>
              <a:rPr lang="ru-RU" sz="1600" dirty="0" err="1"/>
              <a:t>можливих</a:t>
            </a:r>
            <a:r>
              <a:rPr lang="ru-RU" sz="1600" dirty="0"/>
              <a:t> проблем з </a:t>
            </a:r>
            <a:r>
              <a:rPr lang="ru-RU" sz="1600" dirty="0" err="1"/>
              <a:t>посиланнями</a:t>
            </a:r>
            <a:r>
              <a:rPr lang="ru-RU" sz="1600" dirty="0"/>
              <a:t>, </a:t>
            </a:r>
            <a:r>
              <a:rPr lang="ru-RU" sz="1600" dirty="0" err="1"/>
              <a:t>рекомендується</a:t>
            </a:r>
            <a:r>
              <a:rPr lang="ru-RU" sz="1600" dirty="0"/>
              <a:t> перед </a:t>
            </a:r>
            <a:r>
              <a:rPr lang="ru-RU" sz="1600" dirty="0" err="1"/>
              <a:t>додаванням</a:t>
            </a:r>
            <a:r>
              <a:rPr lang="ru-RU" sz="1600" dirty="0"/>
              <a:t> в </a:t>
            </a:r>
            <a:r>
              <a:rPr lang="ru-RU" sz="1600" dirty="0" err="1"/>
              <a:t>презентацію</a:t>
            </a:r>
            <a:r>
              <a:rPr lang="ru-RU" sz="1600" dirty="0"/>
              <a:t> </a:t>
            </a:r>
            <a:r>
              <a:rPr lang="ru-RU" sz="1600" dirty="0" err="1"/>
              <a:t>звукових</a:t>
            </a:r>
            <a:r>
              <a:rPr lang="ru-RU" sz="1600" dirty="0"/>
              <a:t> </a:t>
            </a:r>
            <a:r>
              <a:rPr lang="ru-RU" sz="1600" dirty="0" err="1"/>
              <a:t>файлів</a:t>
            </a:r>
            <a:r>
              <a:rPr lang="ru-RU" sz="1600" dirty="0"/>
              <a:t> </a:t>
            </a:r>
            <a:r>
              <a:rPr lang="ru-RU" sz="1600" dirty="0" err="1"/>
              <a:t>скопіювати</a:t>
            </a:r>
            <a:r>
              <a:rPr lang="ru-RU" sz="1600" dirty="0"/>
              <a:t> </a:t>
            </a:r>
            <a:r>
              <a:rPr lang="ru-RU" sz="1600" dirty="0" err="1"/>
              <a:t>ці</a:t>
            </a:r>
            <a:r>
              <a:rPr lang="ru-RU" sz="1600" dirty="0"/>
              <a:t> </a:t>
            </a:r>
            <a:r>
              <a:rPr lang="ru-RU" sz="1600" dirty="0" err="1"/>
              <a:t>файли</a:t>
            </a:r>
            <a:r>
              <a:rPr lang="ru-RU" sz="1600" dirty="0"/>
              <a:t> в папку, в </a:t>
            </a:r>
            <a:r>
              <a:rPr lang="ru-RU" sz="1600" dirty="0" err="1"/>
              <a:t>якій</a:t>
            </a:r>
            <a:r>
              <a:rPr lang="ru-RU" sz="1600" dirty="0"/>
              <a:t> </a:t>
            </a:r>
            <a:r>
              <a:rPr lang="ru-RU" sz="1600" dirty="0" err="1"/>
              <a:t>знаходиться</a:t>
            </a:r>
            <a:r>
              <a:rPr lang="ru-RU" sz="1600" dirty="0"/>
              <a:t> </a:t>
            </a:r>
            <a:r>
              <a:rPr lang="ru-RU" sz="1600" dirty="0" err="1"/>
              <a:t>презентація</a:t>
            </a:r>
            <a:r>
              <a:rPr lang="ru-RU" sz="1600" dirty="0"/>
              <a:t>. </a:t>
            </a:r>
            <a:endParaRPr lang="ru-RU" sz="1600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1600" dirty="0" smtClean="0"/>
              <a:t>В </a:t>
            </a:r>
            <a:r>
              <a:rPr lang="ru-RU" sz="1600" dirty="0" err="1"/>
              <a:t>області</a:t>
            </a:r>
            <a:r>
              <a:rPr lang="ru-RU" sz="1600" dirty="0"/>
              <a:t>, яка </a:t>
            </a:r>
            <a:r>
              <a:rPr lang="ru-RU" sz="1600" dirty="0" err="1"/>
              <a:t>містить</a:t>
            </a:r>
            <a:r>
              <a:rPr lang="ru-RU" sz="1600" dirty="0"/>
              <a:t> вкладки «Структура» та «</a:t>
            </a:r>
            <a:r>
              <a:rPr lang="ru-RU" sz="1600" dirty="0" err="1"/>
              <a:t>Слайди</a:t>
            </a:r>
            <a:r>
              <a:rPr lang="ru-RU" sz="1600" dirty="0"/>
              <a:t>», </a:t>
            </a:r>
            <a:r>
              <a:rPr lang="ru-RU" sz="1600" dirty="0" err="1"/>
              <a:t>клацніть</a:t>
            </a:r>
            <a:r>
              <a:rPr lang="ru-RU" sz="1600" dirty="0"/>
              <a:t> вкладку </a:t>
            </a:r>
            <a:r>
              <a:rPr lang="ru-RU" sz="1600" dirty="0" err="1"/>
              <a:t>Слайди</a:t>
            </a:r>
            <a:r>
              <a:rPr lang="ru-RU" sz="1600" dirty="0"/>
              <a:t>. </a:t>
            </a:r>
            <a:endParaRPr lang="ru-RU" sz="1600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1600" dirty="0" err="1" smtClean="0"/>
              <a:t>Виберіть</a:t>
            </a:r>
            <a:r>
              <a:rPr lang="ru-RU" sz="1600" dirty="0" smtClean="0"/>
              <a:t> </a:t>
            </a:r>
            <a:r>
              <a:rPr lang="ru-RU" sz="1600" dirty="0"/>
              <a:t>слайд, до </a:t>
            </a:r>
            <a:r>
              <a:rPr lang="ru-RU" sz="1600" dirty="0" err="1"/>
              <a:t>якого</a:t>
            </a:r>
            <a:r>
              <a:rPr lang="ru-RU" sz="1600" dirty="0"/>
              <a:t> </a:t>
            </a:r>
            <a:r>
              <a:rPr lang="ru-RU" sz="1600" dirty="0" err="1"/>
              <a:t>потрібно</a:t>
            </a:r>
            <a:r>
              <a:rPr lang="ru-RU" sz="1600" dirty="0"/>
              <a:t> </a:t>
            </a:r>
            <a:r>
              <a:rPr lang="ru-RU" sz="1600" dirty="0" err="1"/>
              <a:t>додати</a:t>
            </a:r>
            <a:r>
              <a:rPr lang="ru-RU" sz="1600" dirty="0"/>
              <a:t> звук. </a:t>
            </a:r>
            <a:endParaRPr lang="ru-RU" sz="1600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1600" dirty="0" smtClean="0"/>
              <a:t>На </a:t>
            </a:r>
            <a:r>
              <a:rPr lang="ru-RU" sz="1600" dirty="0" err="1"/>
              <a:t>вкладці</a:t>
            </a:r>
            <a:r>
              <a:rPr lang="ru-RU" sz="1600" dirty="0"/>
              <a:t> </a:t>
            </a:r>
            <a:r>
              <a:rPr lang="ru-RU" sz="1600" dirty="0" err="1"/>
              <a:t>Вставлення</a:t>
            </a:r>
            <a:r>
              <a:rPr lang="ru-RU" sz="1600" dirty="0"/>
              <a:t> у </a:t>
            </a:r>
            <a:r>
              <a:rPr lang="ru-RU" sz="1600" dirty="0" err="1"/>
              <a:t>групі</a:t>
            </a:r>
            <a:r>
              <a:rPr lang="ru-RU" sz="1600" dirty="0"/>
              <a:t> </a:t>
            </a:r>
            <a:r>
              <a:rPr lang="ru-RU" sz="1600" dirty="0" err="1"/>
              <a:t>Медіавміст</a:t>
            </a:r>
            <a:r>
              <a:rPr lang="ru-RU" sz="1600" dirty="0"/>
              <a:t> </a:t>
            </a:r>
            <a:r>
              <a:rPr lang="ru-RU" sz="1600" dirty="0" err="1"/>
              <a:t>виберіть</a:t>
            </a:r>
            <a:r>
              <a:rPr lang="ru-RU" sz="1600" dirty="0"/>
              <a:t> команду </a:t>
            </a:r>
            <a:r>
              <a:rPr lang="ru-RU" sz="1600" dirty="0" err="1"/>
              <a:t>Аудіо</a:t>
            </a:r>
            <a:r>
              <a:rPr lang="ru-RU" sz="1600" dirty="0"/>
              <a:t>. </a:t>
            </a:r>
            <a:endParaRPr lang="ru-RU" sz="1600" dirty="0" smtClean="0"/>
          </a:p>
          <a:p>
            <a:pPr marL="514350" indent="-514350">
              <a:buFont typeface="+mj-lt"/>
              <a:buAutoNum type="arabicPeriod"/>
            </a:pPr>
            <a:endParaRPr lang="uk-UA" sz="1600" dirty="0" smtClean="0"/>
          </a:p>
          <a:p>
            <a:pPr marL="514350" indent="-514350">
              <a:buFont typeface="+mj-lt"/>
              <a:buAutoNum type="arabicPeriod"/>
            </a:pPr>
            <a:endParaRPr lang="uk-UA" sz="1600" dirty="0" smtClean="0"/>
          </a:p>
          <a:p>
            <a:pPr marL="514350" indent="-514350">
              <a:buFont typeface="+mj-lt"/>
              <a:buAutoNum type="arabicPeriod"/>
            </a:pPr>
            <a:endParaRPr lang="uk-UA" sz="1600" dirty="0" smtClean="0"/>
          </a:p>
          <a:p>
            <a:pPr marL="514350" indent="-514350">
              <a:buFont typeface="+mj-lt"/>
              <a:buAutoNum type="arabicPeriod"/>
            </a:pPr>
            <a:endParaRPr lang="uk-UA" sz="1600" dirty="0"/>
          </a:p>
          <a:p>
            <a:pPr marL="514350" indent="-514350">
              <a:buFont typeface="+mj-lt"/>
              <a:buAutoNum type="arabicPeriod"/>
            </a:pPr>
            <a:endParaRPr lang="ru-RU" sz="1600" dirty="0"/>
          </a:p>
          <a:p>
            <a:pPr marL="514350" indent="-514350">
              <a:buFont typeface="+mj-lt"/>
              <a:buAutoNum type="arabicPeriod"/>
            </a:pPr>
            <a:r>
              <a:rPr lang="ru-RU" sz="1600" dirty="0" err="1" smtClean="0"/>
              <a:t>Зображення</a:t>
            </a:r>
            <a:r>
              <a:rPr lang="ru-RU" sz="1600" dirty="0" smtClean="0"/>
              <a:t> </a:t>
            </a:r>
            <a:r>
              <a:rPr lang="ru-RU" sz="1600" dirty="0"/>
              <a:t>вкладки </a:t>
            </a:r>
            <a:r>
              <a:rPr lang="ru-RU" sz="1600" dirty="0" err="1"/>
              <a:t>Вставлення</a:t>
            </a:r>
            <a:r>
              <a:rPr lang="ru-RU" sz="1600" dirty="0"/>
              <a:t> </a:t>
            </a:r>
            <a:r>
              <a:rPr lang="ru-RU" sz="1600" dirty="0" err="1"/>
              <a:t>Виконайте</a:t>
            </a:r>
            <a:r>
              <a:rPr lang="ru-RU" sz="1600" dirty="0"/>
              <a:t> одну з </a:t>
            </a:r>
            <a:r>
              <a:rPr lang="ru-RU" sz="1600" dirty="0" err="1"/>
              <a:t>наступних</a:t>
            </a:r>
            <a:r>
              <a:rPr lang="ru-RU" sz="1600" dirty="0"/>
              <a:t> </a:t>
            </a:r>
            <a:r>
              <a:rPr lang="ru-RU" sz="1600" dirty="0" err="1"/>
              <a:t>дій</a:t>
            </a:r>
            <a:r>
              <a:rPr lang="ru-RU" sz="1600" dirty="0"/>
              <a:t>. </a:t>
            </a:r>
            <a:endParaRPr lang="ru-RU" sz="1600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ru-RU" sz="1600" dirty="0" err="1" smtClean="0"/>
              <a:t>Виберіть</a:t>
            </a:r>
            <a:r>
              <a:rPr lang="ru-RU" sz="1600" dirty="0" smtClean="0"/>
              <a:t> </a:t>
            </a:r>
            <a:r>
              <a:rPr lang="ru-RU" sz="1600" dirty="0" err="1"/>
              <a:t>варіант</a:t>
            </a:r>
            <a:r>
              <a:rPr lang="ru-RU" sz="1600" dirty="0"/>
              <a:t> </a:t>
            </a:r>
            <a:r>
              <a:rPr lang="ru-RU" sz="1600" dirty="0" smtClean="0"/>
              <a:t>Звук </a:t>
            </a:r>
            <a:r>
              <a:rPr lang="ru-RU" sz="1600" dirty="0"/>
              <a:t>з файла, </a:t>
            </a:r>
            <a:r>
              <a:rPr lang="ru-RU" sz="1600" dirty="0" err="1"/>
              <a:t>вкажіть</a:t>
            </a:r>
            <a:r>
              <a:rPr lang="ru-RU" sz="1600" dirty="0"/>
              <a:t> папку, в </a:t>
            </a:r>
            <a:r>
              <a:rPr lang="ru-RU" sz="1600" dirty="0" err="1"/>
              <a:t>якій</a:t>
            </a:r>
            <a:r>
              <a:rPr lang="ru-RU" sz="1600" dirty="0"/>
              <a:t> </a:t>
            </a:r>
            <a:r>
              <a:rPr lang="ru-RU" sz="1600" dirty="0" err="1"/>
              <a:t>знаходиться</a:t>
            </a:r>
            <a:r>
              <a:rPr lang="ru-RU" sz="1600" dirty="0"/>
              <a:t> файл, і </a:t>
            </a:r>
            <a:r>
              <a:rPr lang="ru-RU" sz="1600" dirty="0" err="1"/>
              <a:t>двічі</a:t>
            </a:r>
            <a:r>
              <a:rPr lang="ru-RU" sz="1600" dirty="0"/>
              <a:t> </a:t>
            </a:r>
            <a:r>
              <a:rPr lang="ru-RU" sz="1600" dirty="0" err="1"/>
              <a:t>клацніть</a:t>
            </a:r>
            <a:r>
              <a:rPr lang="ru-RU" sz="1600" dirty="0"/>
              <a:t> файл, </a:t>
            </a:r>
            <a:r>
              <a:rPr lang="ru-RU" sz="1600" dirty="0" err="1"/>
              <a:t>який</a:t>
            </a:r>
            <a:r>
              <a:rPr lang="ru-RU" sz="1600" dirty="0"/>
              <a:t> </a:t>
            </a:r>
            <a:r>
              <a:rPr lang="ru-RU" sz="1600" dirty="0" err="1"/>
              <a:t>потрібно</a:t>
            </a:r>
            <a:r>
              <a:rPr lang="ru-RU" sz="1600" dirty="0"/>
              <a:t> </a:t>
            </a:r>
            <a:r>
              <a:rPr lang="ru-RU" sz="1600" dirty="0" err="1"/>
              <a:t>додати</a:t>
            </a:r>
            <a:r>
              <a:rPr lang="ru-RU" sz="1600" dirty="0"/>
              <a:t>. </a:t>
            </a:r>
            <a:endParaRPr lang="ru-RU" sz="1600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ru-RU" sz="1600" dirty="0" err="1" smtClean="0"/>
              <a:t>Виберіть</a:t>
            </a:r>
            <a:r>
              <a:rPr lang="ru-RU" sz="1600" dirty="0" smtClean="0"/>
              <a:t> </a:t>
            </a:r>
            <a:r>
              <a:rPr lang="ru-RU" sz="1600" dirty="0" err="1"/>
              <a:t>варіант</a:t>
            </a:r>
            <a:r>
              <a:rPr lang="ru-RU" sz="1600" dirty="0"/>
              <a:t> Звук </a:t>
            </a:r>
            <a:r>
              <a:rPr lang="ru-RU" sz="1600" dirty="0" err="1"/>
              <a:t>із</a:t>
            </a:r>
            <a:r>
              <a:rPr lang="ru-RU" sz="1600" dirty="0"/>
              <a:t> </a:t>
            </a:r>
            <a:r>
              <a:rPr lang="ru-RU" sz="1600" dirty="0" err="1"/>
              <a:t>колекції</a:t>
            </a:r>
            <a:r>
              <a:rPr lang="ru-RU" sz="1600" dirty="0"/>
              <a:t> </a:t>
            </a:r>
            <a:r>
              <a:rPr lang="ru-RU" sz="1600" dirty="0" err="1"/>
              <a:t>кліпів</a:t>
            </a:r>
            <a:r>
              <a:rPr lang="ru-RU" sz="1600" dirty="0"/>
              <a:t>, за </a:t>
            </a:r>
            <a:r>
              <a:rPr lang="ru-RU" sz="1600" dirty="0" err="1"/>
              <a:t>допомогою</a:t>
            </a:r>
            <a:r>
              <a:rPr lang="ru-RU" sz="1600" dirty="0"/>
              <a:t> </a:t>
            </a:r>
            <a:r>
              <a:rPr lang="ru-RU" sz="1600" dirty="0" err="1"/>
              <a:t>смуги</a:t>
            </a:r>
            <a:r>
              <a:rPr lang="ru-RU" sz="1600" dirty="0"/>
              <a:t> прокрутки в </a:t>
            </a:r>
            <a:r>
              <a:rPr lang="ru-RU" sz="1600" dirty="0" err="1"/>
              <a:t>області</a:t>
            </a:r>
            <a:r>
              <a:rPr lang="ru-RU" sz="1600" dirty="0"/>
              <a:t> </a:t>
            </a:r>
            <a:r>
              <a:rPr lang="ru-RU" sz="1600" dirty="0" err="1"/>
              <a:t>завдань</a:t>
            </a:r>
            <a:r>
              <a:rPr lang="ru-RU" sz="1600" dirty="0"/>
              <a:t> картинки </a:t>
            </a:r>
            <a:r>
              <a:rPr lang="ru-RU" sz="1600" dirty="0" err="1"/>
              <a:t>знайдіть</a:t>
            </a:r>
            <a:r>
              <a:rPr lang="ru-RU" sz="1600" dirty="0"/>
              <a:t> </a:t>
            </a:r>
            <a:r>
              <a:rPr lang="ru-RU" sz="1600" dirty="0" err="1"/>
              <a:t>кліп</a:t>
            </a:r>
            <a:r>
              <a:rPr lang="ru-RU" sz="1600" dirty="0"/>
              <a:t>, </a:t>
            </a:r>
            <a:r>
              <a:rPr lang="ru-RU" sz="1600" dirty="0" err="1"/>
              <a:t>який</a:t>
            </a:r>
            <a:r>
              <a:rPr lang="ru-RU" sz="1600" dirty="0"/>
              <a:t> </a:t>
            </a:r>
            <a:r>
              <a:rPr lang="ru-RU" sz="1600" dirty="0" err="1"/>
              <a:t>потрібно</a:t>
            </a:r>
            <a:r>
              <a:rPr lang="ru-RU" sz="1600" dirty="0"/>
              <a:t> </a:t>
            </a:r>
            <a:r>
              <a:rPr lang="ru-RU" sz="1600" dirty="0" err="1"/>
              <a:t>додати</a:t>
            </a:r>
            <a:r>
              <a:rPr lang="ru-RU" sz="1600" dirty="0"/>
              <a:t> в </a:t>
            </a:r>
            <a:r>
              <a:rPr lang="ru-RU" sz="1600" dirty="0" err="1"/>
              <a:t>презентацію</a:t>
            </a:r>
            <a:r>
              <a:rPr lang="ru-RU" sz="1600" dirty="0"/>
              <a:t>, і </a:t>
            </a:r>
            <a:r>
              <a:rPr lang="ru-RU" sz="1600" dirty="0" err="1"/>
              <a:t>клацніть</a:t>
            </a:r>
            <a:r>
              <a:rPr lang="ru-RU" sz="1600" dirty="0"/>
              <a:t> </a:t>
            </a:r>
            <a:r>
              <a:rPr lang="ru-RU" sz="1600" dirty="0" err="1"/>
              <a:t>його</a:t>
            </a:r>
            <a:r>
              <a:rPr lang="ru-RU" sz="1600" dirty="0"/>
              <a:t>. </a:t>
            </a:r>
            <a:endParaRPr lang="ru-RU" sz="1600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284984"/>
            <a:ext cx="6826920" cy="1044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008919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sz="3200" dirty="0">
                <a:latin typeface="Monotype Corsiva" panose="03010101010201010101" pitchFamily="66" charset="0"/>
              </a:rPr>
              <a:t>Використання </a:t>
            </a:r>
            <a:r>
              <a:rPr lang="uk-UA" sz="3200" dirty="0" smtClean="0">
                <a:latin typeface="Monotype Corsiva" panose="03010101010201010101" pitchFamily="66" charset="0"/>
              </a:rPr>
              <a:t>гіперпосилань</a:t>
            </a:r>
            <a:endParaRPr lang="ru-RU" sz="3200" dirty="0"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3842" y="3573016"/>
            <a:ext cx="7998635" cy="3024335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sz="1400" dirty="0" smtClean="0"/>
              <a:t>      Для створення гіперпосилання потрібно: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1400" dirty="0"/>
              <a:t>У </a:t>
            </a:r>
            <a:r>
              <a:rPr lang="ru-RU" sz="1400" dirty="0" err="1"/>
              <a:t>звичайному</a:t>
            </a:r>
            <a:r>
              <a:rPr lang="ru-RU" sz="1400" dirty="0"/>
              <a:t> </a:t>
            </a:r>
            <a:r>
              <a:rPr lang="ru-RU" sz="1400" dirty="0" err="1"/>
              <a:t>режимі</a:t>
            </a:r>
            <a:r>
              <a:rPr lang="ru-RU" sz="1400" dirty="0"/>
              <a:t> перегляду </a:t>
            </a:r>
            <a:r>
              <a:rPr lang="ru-RU" sz="1400" dirty="0" err="1"/>
              <a:t>виділіть</a:t>
            </a:r>
            <a:r>
              <a:rPr lang="ru-RU" sz="1400" dirty="0"/>
              <a:t> текст </a:t>
            </a:r>
            <a:r>
              <a:rPr lang="ru-RU" sz="1400" dirty="0" err="1"/>
              <a:t>або</a:t>
            </a:r>
            <a:r>
              <a:rPr lang="ru-RU" sz="1400" dirty="0"/>
              <a:t> </a:t>
            </a:r>
            <a:r>
              <a:rPr lang="ru-RU" sz="1400" dirty="0" err="1"/>
              <a:t>об'єкт</a:t>
            </a:r>
            <a:r>
              <a:rPr lang="ru-RU" sz="1400" dirty="0"/>
              <a:t>, </a:t>
            </a:r>
            <a:r>
              <a:rPr lang="ru-RU" sz="1400" dirty="0" err="1"/>
              <a:t>який</a:t>
            </a:r>
            <a:r>
              <a:rPr lang="ru-RU" sz="1400" dirty="0"/>
              <a:t> </a:t>
            </a:r>
            <a:r>
              <a:rPr lang="ru-RU" sz="1400" dirty="0" err="1"/>
              <a:t>потрібно</a:t>
            </a:r>
            <a:r>
              <a:rPr lang="ru-RU" sz="1400" dirty="0"/>
              <a:t> </a:t>
            </a:r>
            <a:r>
              <a:rPr lang="ru-RU" sz="1400" dirty="0" err="1"/>
              <a:t>використовувати</a:t>
            </a:r>
            <a:r>
              <a:rPr lang="ru-RU" sz="1400" dirty="0"/>
              <a:t> як </a:t>
            </a:r>
            <a:r>
              <a:rPr lang="ru-RU" sz="1400" dirty="0" err="1"/>
              <a:t>гіперпосилання</a:t>
            </a:r>
            <a:r>
              <a:rPr lang="ru-RU" sz="1400" dirty="0"/>
              <a:t>. </a:t>
            </a:r>
            <a:endParaRPr lang="ru-RU" sz="1400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1400" dirty="0" smtClean="0"/>
              <a:t>На </a:t>
            </a:r>
            <a:r>
              <a:rPr lang="ru-RU" sz="1400" dirty="0" err="1"/>
              <a:t>вкладці</a:t>
            </a:r>
            <a:r>
              <a:rPr lang="ru-RU" sz="1400" dirty="0"/>
              <a:t> </a:t>
            </a:r>
            <a:r>
              <a:rPr lang="ru-RU" sz="1400" b="1" dirty="0"/>
              <a:t>Вставка</a:t>
            </a:r>
            <a:r>
              <a:rPr lang="ru-RU" sz="1400" dirty="0"/>
              <a:t> </a:t>
            </a:r>
            <a:r>
              <a:rPr lang="ru-RU" sz="1400" dirty="0" smtClean="0"/>
              <a:t>у </a:t>
            </a:r>
            <a:r>
              <a:rPr lang="ru-RU" sz="1400" dirty="0" err="1"/>
              <a:t>групі</a:t>
            </a:r>
            <a:r>
              <a:rPr lang="ru-RU" sz="1400" dirty="0"/>
              <a:t> </a:t>
            </a:r>
            <a:r>
              <a:rPr lang="ru-RU" sz="1400" b="1" dirty="0"/>
              <a:t>Связи</a:t>
            </a:r>
            <a:r>
              <a:rPr lang="ru-RU" sz="1400" dirty="0"/>
              <a:t> </a:t>
            </a:r>
            <a:r>
              <a:rPr lang="ru-RU" sz="1400" dirty="0" err="1" smtClean="0"/>
              <a:t>натисніть</a:t>
            </a:r>
            <a:r>
              <a:rPr lang="ru-RU" sz="1400" dirty="0" smtClean="0"/>
              <a:t> </a:t>
            </a:r>
            <a:r>
              <a:rPr lang="ru-RU" sz="1400" dirty="0"/>
              <a:t>кнопку </a:t>
            </a:r>
            <a:r>
              <a:rPr lang="ru-RU" sz="1400" dirty="0" err="1"/>
              <a:t>Гіперпосилання</a:t>
            </a:r>
            <a:r>
              <a:rPr lang="ru-RU" sz="1400" dirty="0"/>
              <a:t>. </a:t>
            </a:r>
            <a:endParaRPr lang="ru-RU" sz="1400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1400" dirty="0" smtClean="0"/>
              <a:t>У </a:t>
            </a:r>
            <a:r>
              <a:rPr lang="ru-RU" sz="1400" dirty="0"/>
              <a:t>списку </a:t>
            </a:r>
            <a:r>
              <a:rPr lang="ru-RU" sz="1400" b="1" dirty="0" smtClean="0"/>
              <a:t>Связать </a:t>
            </a:r>
            <a:r>
              <a:rPr lang="ru-RU" sz="1400" dirty="0" smtClean="0"/>
              <a:t>з </a:t>
            </a:r>
            <a:r>
              <a:rPr lang="ru-RU" sz="1400" dirty="0" err="1"/>
              <a:t>виберіть</a:t>
            </a:r>
            <a:r>
              <a:rPr lang="ru-RU" sz="1400" dirty="0"/>
              <a:t> пункт </a:t>
            </a:r>
            <a:r>
              <a:rPr lang="ru-RU" sz="1400" b="1" dirty="0" smtClean="0"/>
              <a:t>место в документе</a:t>
            </a:r>
            <a:r>
              <a:rPr lang="ru-RU" sz="1400" dirty="0" smtClean="0"/>
              <a:t>.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1400" dirty="0" err="1" smtClean="0"/>
              <a:t>Виконайте</a:t>
            </a:r>
            <a:r>
              <a:rPr lang="ru-RU" sz="1400" dirty="0" smtClean="0"/>
              <a:t> </a:t>
            </a:r>
            <a:r>
              <a:rPr lang="ru-RU" sz="1400" dirty="0"/>
              <a:t>одну з </a:t>
            </a:r>
            <a:r>
              <a:rPr lang="ru-RU" sz="1400" dirty="0" err="1"/>
              <a:t>наведених</a:t>
            </a:r>
            <a:r>
              <a:rPr lang="ru-RU" sz="1400" dirty="0"/>
              <a:t> </a:t>
            </a:r>
            <a:r>
              <a:rPr lang="ru-RU" sz="1400" dirty="0" err="1"/>
              <a:t>нижче</a:t>
            </a:r>
            <a:r>
              <a:rPr lang="ru-RU" sz="1400" dirty="0"/>
              <a:t> </a:t>
            </a:r>
            <a:r>
              <a:rPr lang="ru-RU" sz="1400" dirty="0" err="1"/>
              <a:t>дій</a:t>
            </a:r>
            <a:r>
              <a:rPr lang="ru-RU" sz="1400" dirty="0"/>
              <a:t>. </a:t>
            </a:r>
            <a:endParaRPr lang="ru-RU" sz="14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ru-RU" sz="1400" dirty="0" err="1" smtClean="0"/>
              <a:t>Посилання</a:t>
            </a:r>
            <a:r>
              <a:rPr lang="ru-RU" sz="1400" dirty="0" smtClean="0"/>
              <a:t> </a:t>
            </a:r>
            <a:r>
              <a:rPr lang="ru-RU" sz="1400" dirty="0"/>
              <a:t>на </a:t>
            </a:r>
            <a:r>
              <a:rPr lang="ru-RU" sz="1400" dirty="0" err="1"/>
              <a:t>довільний</a:t>
            </a:r>
            <a:r>
              <a:rPr lang="ru-RU" sz="1400" dirty="0"/>
              <a:t> показ </a:t>
            </a:r>
            <a:r>
              <a:rPr lang="ru-RU" sz="1400" dirty="0" err="1"/>
              <a:t>слайдів</a:t>
            </a:r>
            <a:r>
              <a:rPr lang="ru-RU" sz="1400" dirty="0"/>
              <a:t> у </a:t>
            </a:r>
            <a:r>
              <a:rPr lang="ru-RU" sz="1400" dirty="0" err="1"/>
              <a:t>поточній</a:t>
            </a:r>
            <a:r>
              <a:rPr lang="ru-RU" sz="1400" dirty="0"/>
              <a:t> </a:t>
            </a:r>
            <a:r>
              <a:rPr lang="ru-RU" sz="1400" dirty="0" err="1"/>
              <a:t>презентації</a:t>
            </a:r>
            <a:r>
              <a:rPr lang="ru-RU" sz="1400" dirty="0"/>
              <a:t>. </a:t>
            </a:r>
            <a:endParaRPr lang="ru-RU" sz="1400" dirty="0" smtClean="0"/>
          </a:p>
          <a:p>
            <a:pPr indent="342900">
              <a:buFont typeface="Wingdings" panose="05000000000000000000" pitchFamily="2" charset="2"/>
              <a:buChar char="ü"/>
            </a:pPr>
            <a:r>
              <a:rPr lang="ru-RU" sz="1400" dirty="0" smtClean="0"/>
              <a:t>У </a:t>
            </a:r>
            <a:r>
              <a:rPr lang="ru-RU" sz="1400" dirty="0" err="1"/>
              <a:t>полі</a:t>
            </a:r>
            <a:r>
              <a:rPr lang="ru-RU" sz="1400" dirty="0"/>
              <a:t> </a:t>
            </a:r>
            <a:r>
              <a:rPr lang="ru-RU" sz="1400" b="1" dirty="0" smtClean="0"/>
              <a:t>В</a:t>
            </a:r>
            <a:r>
              <a:rPr lang="ru-RU" sz="1400" b="1" dirty="0"/>
              <a:t>ыберите место в </a:t>
            </a:r>
            <a:r>
              <a:rPr lang="ru-RU" sz="1400" b="1" dirty="0" smtClean="0"/>
              <a:t>документе </a:t>
            </a:r>
            <a:r>
              <a:rPr lang="ru-RU" sz="1400" dirty="0" err="1" smtClean="0"/>
              <a:t>виберіть</a:t>
            </a:r>
            <a:r>
              <a:rPr lang="ru-RU" sz="1400" dirty="0" smtClean="0"/>
              <a:t> </a:t>
            </a:r>
            <a:r>
              <a:rPr lang="ru-RU" sz="1400" dirty="0" err="1"/>
              <a:t>довільний</a:t>
            </a:r>
            <a:r>
              <a:rPr lang="ru-RU" sz="1400" dirty="0"/>
              <a:t> показ, </a:t>
            </a:r>
            <a:r>
              <a:rPr lang="ru-RU" sz="1400" dirty="0" err="1"/>
              <a:t>який</a:t>
            </a:r>
            <a:r>
              <a:rPr lang="ru-RU" sz="1400" dirty="0"/>
              <a:t> </a:t>
            </a:r>
            <a:r>
              <a:rPr lang="ru-RU" sz="1400" dirty="0" err="1"/>
              <a:t>потрібно</a:t>
            </a:r>
            <a:r>
              <a:rPr lang="ru-RU" sz="1400" dirty="0"/>
              <a:t> </a:t>
            </a:r>
            <a:r>
              <a:rPr lang="ru-RU" sz="1400" dirty="0" err="1"/>
              <a:t>використовувати</a:t>
            </a:r>
            <a:r>
              <a:rPr lang="ru-RU" sz="1400" dirty="0"/>
              <a:t> як мета </a:t>
            </a:r>
            <a:r>
              <a:rPr lang="ru-RU" sz="1400" dirty="0" err="1"/>
              <a:t>гіперпосилання</a:t>
            </a:r>
            <a:r>
              <a:rPr lang="ru-RU" sz="1400" dirty="0"/>
              <a:t>. </a:t>
            </a:r>
          </a:p>
          <a:p>
            <a:pPr indent="342900">
              <a:buFont typeface="Wingdings" panose="05000000000000000000" pitchFamily="2" charset="2"/>
              <a:buChar char="ü"/>
            </a:pPr>
            <a:r>
              <a:rPr lang="ru-RU" sz="1400" dirty="0" err="1" smtClean="0"/>
              <a:t>Установіть</a:t>
            </a:r>
            <a:r>
              <a:rPr lang="ru-RU" sz="1400" dirty="0" smtClean="0"/>
              <a:t> </a:t>
            </a:r>
            <a:r>
              <a:rPr lang="ru-RU" sz="1400" dirty="0" err="1"/>
              <a:t>прапорець</a:t>
            </a:r>
            <a:r>
              <a:rPr lang="ru-RU" sz="1400" dirty="0"/>
              <a:t> і </a:t>
            </a:r>
            <a:r>
              <a:rPr lang="ru-RU" sz="1400" dirty="0" err="1"/>
              <a:t>повернутися</a:t>
            </a:r>
            <a:r>
              <a:rPr lang="ru-RU" sz="1400" dirty="0"/>
              <a:t>. </a:t>
            </a:r>
            <a:endParaRPr lang="ru-RU" sz="14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ru-RU" sz="1400" dirty="0" err="1" smtClean="0"/>
              <a:t>Посилання</a:t>
            </a:r>
            <a:r>
              <a:rPr lang="ru-RU" sz="1400" dirty="0" smtClean="0"/>
              <a:t> </a:t>
            </a:r>
            <a:r>
              <a:rPr lang="ru-RU" sz="1400" dirty="0"/>
              <a:t>на слайд </a:t>
            </a:r>
            <a:r>
              <a:rPr lang="ru-RU" sz="1400" dirty="0" err="1"/>
              <a:t>поточної</a:t>
            </a:r>
            <a:r>
              <a:rPr lang="ru-RU" sz="1400" dirty="0"/>
              <a:t> </a:t>
            </a:r>
            <a:r>
              <a:rPr lang="ru-RU" sz="1400" dirty="0" err="1"/>
              <a:t>презентації</a:t>
            </a:r>
            <a:r>
              <a:rPr lang="ru-RU" sz="1400" dirty="0"/>
              <a:t>. </a:t>
            </a:r>
            <a:endParaRPr lang="ru-RU" sz="1400" dirty="0" smtClean="0"/>
          </a:p>
          <a:p>
            <a:pPr indent="342900">
              <a:buFont typeface="Wingdings" panose="05000000000000000000" pitchFamily="2" charset="2"/>
              <a:buChar char="ü"/>
            </a:pPr>
            <a:r>
              <a:rPr lang="ru-RU" sz="1400" dirty="0" smtClean="0"/>
              <a:t>У </a:t>
            </a:r>
            <a:r>
              <a:rPr lang="ru-RU" sz="1400" dirty="0" err="1"/>
              <a:t>полі</a:t>
            </a:r>
            <a:r>
              <a:rPr lang="ru-RU" sz="1400" dirty="0"/>
              <a:t> </a:t>
            </a:r>
            <a:r>
              <a:rPr lang="ru-RU" sz="1400" b="1" dirty="0"/>
              <a:t>Выберите место в </a:t>
            </a:r>
            <a:r>
              <a:rPr lang="ru-RU" sz="1400" b="1" dirty="0" smtClean="0"/>
              <a:t>документе </a:t>
            </a:r>
            <a:r>
              <a:rPr lang="ru-RU" sz="1400" dirty="0" err="1" smtClean="0"/>
              <a:t>клацніть</a:t>
            </a:r>
            <a:r>
              <a:rPr lang="ru-RU" sz="1400" dirty="0" smtClean="0"/>
              <a:t> </a:t>
            </a:r>
            <a:r>
              <a:rPr lang="ru-RU" sz="1400" dirty="0"/>
              <a:t>слайд, </a:t>
            </a:r>
            <a:r>
              <a:rPr lang="ru-RU" sz="1400" dirty="0" err="1"/>
              <a:t>який</a:t>
            </a:r>
            <a:r>
              <a:rPr lang="ru-RU" sz="1400" dirty="0"/>
              <a:t> </a:t>
            </a:r>
            <a:r>
              <a:rPr lang="ru-RU" sz="1400" dirty="0" err="1"/>
              <a:t>потрібно</a:t>
            </a:r>
            <a:r>
              <a:rPr lang="ru-RU" sz="1400" dirty="0"/>
              <a:t> </a:t>
            </a:r>
            <a:r>
              <a:rPr lang="ru-RU" sz="1400" dirty="0" err="1"/>
              <a:t>використовувати</a:t>
            </a:r>
            <a:r>
              <a:rPr lang="ru-RU" sz="1400" dirty="0"/>
              <a:t> в </a:t>
            </a:r>
            <a:r>
              <a:rPr lang="ru-RU" sz="1400" dirty="0" err="1"/>
              <a:t>якості</a:t>
            </a:r>
            <a:r>
              <a:rPr lang="ru-RU" sz="1400" dirty="0"/>
              <a:t> мети </a:t>
            </a:r>
            <a:r>
              <a:rPr lang="ru-RU" sz="1400" dirty="0" err="1"/>
              <a:t>гіперпосилання</a:t>
            </a:r>
            <a:r>
              <a:rPr lang="ru-RU" sz="1400" dirty="0"/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392090"/>
            <a:ext cx="5392759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>
              <a:spcBef>
                <a:spcPct val="20000"/>
              </a:spcBef>
            </a:pPr>
            <a:r>
              <a:rPr lang="ru-RU" sz="1600" dirty="0" smtClean="0">
                <a:solidFill>
                  <a:prstClr val="black"/>
                </a:solidFill>
              </a:rPr>
              <a:t>     </a:t>
            </a:r>
            <a:r>
              <a:rPr lang="ru-RU" sz="1400" b="1" dirty="0" err="1" smtClean="0">
                <a:solidFill>
                  <a:prstClr val="black"/>
                </a:solidFill>
              </a:rPr>
              <a:t>Гіперпосилання</a:t>
            </a:r>
            <a:r>
              <a:rPr lang="ru-RU" sz="1400" dirty="0">
                <a:solidFill>
                  <a:prstClr val="black"/>
                </a:solidFill>
              </a:rPr>
              <a:t> — </a:t>
            </a:r>
            <a:r>
              <a:rPr lang="ru-RU" sz="1400" dirty="0" err="1">
                <a:solidFill>
                  <a:prstClr val="black"/>
                </a:solidFill>
              </a:rPr>
              <a:t>це</a:t>
            </a:r>
            <a:r>
              <a:rPr lang="ru-RU" sz="1400" dirty="0">
                <a:solidFill>
                  <a:prstClr val="black"/>
                </a:solidFill>
              </a:rPr>
              <a:t> </a:t>
            </a:r>
            <a:r>
              <a:rPr lang="ru-RU" sz="1400" dirty="0" err="1">
                <a:solidFill>
                  <a:prstClr val="black"/>
                </a:solidFill>
              </a:rPr>
              <a:t>звязок</a:t>
            </a:r>
            <a:r>
              <a:rPr lang="ru-RU" sz="1400" dirty="0">
                <a:solidFill>
                  <a:prstClr val="black"/>
                </a:solidFill>
              </a:rPr>
              <a:t>, </a:t>
            </a:r>
            <a:r>
              <a:rPr lang="ru-RU" sz="1400" dirty="0" err="1">
                <a:solidFill>
                  <a:prstClr val="black"/>
                </a:solidFill>
              </a:rPr>
              <a:t>навігація</a:t>
            </a:r>
            <a:r>
              <a:rPr lang="ru-RU" sz="1400" dirty="0">
                <a:solidFill>
                  <a:prstClr val="black"/>
                </a:solidFill>
              </a:rPr>
              <a:t> </a:t>
            </a:r>
            <a:r>
              <a:rPr lang="ru-RU" sz="1400" dirty="0" err="1">
                <a:solidFill>
                  <a:prstClr val="black"/>
                </a:solidFill>
              </a:rPr>
              <a:t>елементів</a:t>
            </a:r>
            <a:r>
              <a:rPr lang="ru-RU" sz="1400" dirty="0">
                <a:solidFill>
                  <a:prstClr val="black"/>
                </a:solidFill>
              </a:rPr>
              <a:t> в </a:t>
            </a:r>
            <a:r>
              <a:rPr lang="ru-RU" sz="1400" dirty="0" err="1">
                <a:solidFill>
                  <a:prstClr val="black"/>
                </a:solidFill>
              </a:rPr>
              <a:t>web</a:t>
            </a:r>
            <a:r>
              <a:rPr lang="ru-RU" sz="1400" dirty="0">
                <a:solidFill>
                  <a:prstClr val="black"/>
                </a:solidFill>
              </a:rPr>
              <a:t>–</a:t>
            </a:r>
            <a:r>
              <a:rPr lang="ru-RU" sz="1400" dirty="0" err="1">
                <a:solidFill>
                  <a:prstClr val="black"/>
                </a:solidFill>
              </a:rPr>
              <a:t>документі</a:t>
            </a:r>
            <a:r>
              <a:rPr lang="ru-RU" sz="1400" dirty="0">
                <a:solidFill>
                  <a:prstClr val="black"/>
                </a:solidFill>
              </a:rPr>
              <a:t>, такому як </a:t>
            </a:r>
            <a:r>
              <a:rPr lang="ru-RU" sz="1400" dirty="0" err="1">
                <a:solidFill>
                  <a:prstClr val="black"/>
                </a:solidFill>
              </a:rPr>
              <a:t>інтернет</a:t>
            </a:r>
            <a:r>
              <a:rPr lang="ru-RU" sz="1400" dirty="0">
                <a:solidFill>
                  <a:prstClr val="black"/>
                </a:solidFill>
              </a:rPr>
              <a:t>–</a:t>
            </a:r>
            <a:r>
              <a:rPr lang="ru-RU" sz="1400" dirty="0" err="1">
                <a:solidFill>
                  <a:prstClr val="black"/>
                </a:solidFill>
              </a:rPr>
              <a:t>сторінка</a:t>
            </a:r>
            <a:r>
              <a:rPr lang="ru-RU" sz="1400" dirty="0" smtClean="0">
                <a:solidFill>
                  <a:prstClr val="black"/>
                </a:solidFill>
              </a:rPr>
              <a:t>, </a:t>
            </a:r>
            <a:r>
              <a:rPr lang="ru-RU" sz="1400" dirty="0" err="1" smtClean="0">
                <a:solidFill>
                  <a:prstClr val="black"/>
                </a:solidFill>
              </a:rPr>
              <a:t>або</a:t>
            </a:r>
            <a:r>
              <a:rPr lang="ru-RU" sz="1400" dirty="0">
                <a:solidFill>
                  <a:prstClr val="black"/>
                </a:solidFill>
              </a:rPr>
              <a:t> </a:t>
            </a:r>
            <a:r>
              <a:rPr lang="ru-RU" sz="1400" dirty="0" err="1" smtClean="0">
                <a:solidFill>
                  <a:prstClr val="black"/>
                </a:solidFill>
              </a:rPr>
              <a:t>web</a:t>
            </a:r>
            <a:r>
              <a:rPr lang="ru-RU" sz="1400" dirty="0" smtClean="0">
                <a:solidFill>
                  <a:prstClr val="black"/>
                </a:solidFill>
              </a:rPr>
              <a:t>–сайт в </a:t>
            </a:r>
            <a:r>
              <a:rPr lang="ru-RU" sz="1400" dirty="0" err="1" smtClean="0">
                <a:solidFill>
                  <a:prstClr val="black"/>
                </a:solidFill>
              </a:rPr>
              <a:t>різні</a:t>
            </a:r>
            <a:r>
              <a:rPr lang="ru-RU" sz="1400" dirty="0" smtClean="0">
                <a:solidFill>
                  <a:prstClr val="black"/>
                </a:solidFill>
              </a:rPr>
              <a:t> </a:t>
            </a:r>
            <a:r>
              <a:rPr lang="ru-RU" sz="1400" dirty="0" err="1">
                <a:solidFill>
                  <a:prstClr val="black"/>
                </a:solidFill>
              </a:rPr>
              <a:t>частини</a:t>
            </a:r>
            <a:r>
              <a:rPr lang="ru-RU" sz="1400" dirty="0">
                <a:solidFill>
                  <a:prstClr val="black"/>
                </a:solidFill>
              </a:rPr>
              <a:t> </a:t>
            </a:r>
            <a:r>
              <a:rPr lang="ru-RU" sz="1400" dirty="0" err="1">
                <a:solidFill>
                  <a:prstClr val="black"/>
                </a:solidFill>
              </a:rPr>
              <a:t>цього</a:t>
            </a:r>
            <a:r>
              <a:rPr lang="ru-RU" sz="1400" dirty="0">
                <a:solidFill>
                  <a:prstClr val="black"/>
                </a:solidFill>
              </a:rPr>
              <a:t> документа, </a:t>
            </a:r>
            <a:r>
              <a:rPr lang="ru-RU" sz="1400" dirty="0" err="1">
                <a:solidFill>
                  <a:prstClr val="black"/>
                </a:solidFill>
              </a:rPr>
              <a:t>перехід</a:t>
            </a:r>
            <a:r>
              <a:rPr lang="ru-RU" sz="1400" dirty="0">
                <a:solidFill>
                  <a:prstClr val="black"/>
                </a:solidFill>
              </a:rPr>
              <a:t> на </a:t>
            </a:r>
            <a:r>
              <a:rPr lang="ru-RU" sz="1400" dirty="0" err="1">
                <a:solidFill>
                  <a:prstClr val="black"/>
                </a:solidFill>
              </a:rPr>
              <a:t>другий</a:t>
            </a:r>
            <a:r>
              <a:rPr lang="ru-RU" sz="1400" dirty="0">
                <a:solidFill>
                  <a:prstClr val="black"/>
                </a:solidFill>
              </a:rPr>
              <a:t> документ </a:t>
            </a:r>
            <a:r>
              <a:rPr lang="ru-RU" sz="1400" dirty="0" err="1">
                <a:solidFill>
                  <a:prstClr val="black"/>
                </a:solidFill>
              </a:rPr>
              <a:t>чи</a:t>
            </a:r>
            <a:r>
              <a:rPr lang="ru-RU" sz="1400" dirty="0">
                <a:solidFill>
                  <a:prstClr val="black"/>
                </a:solidFill>
              </a:rPr>
              <a:t> в любу </a:t>
            </a:r>
            <a:r>
              <a:rPr lang="ru-RU" sz="1400" dirty="0" err="1">
                <a:solidFill>
                  <a:prstClr val="black"/>
                </a:solidFill>
              </a:rPr>
              <a:t>частину</a:t>
            </a:r>
            <a:r>
              <a:rPr lang="ru-RU" sz="1400" dirty="0">
                <a:solidFill>
                  <a:prstClr val="black"/>
                </a:solidFill>
              </a:rPr>
              <a:t> </a:t>
            </a:r>
            <a:r>
              <a:rPr lang="ru-RU" sz="1400" dirty="0" smtClean="0">
                <a:solidFill>
                  <a:prstClr val="black"/>
                </a:solidFill>
              </a:rPr>
              <a:t>другого документу</a:t>
            </a:r>
            <a:r>
              <a:rPr lang="ru-RU" sz="1400" dirty="0">
                <a:solidFill>
                  <a:prstClr val="black"/>
                </a:solidFill>
              </a:rPr>
              <a:t>, </a:t>
            </a:r>
            <a:r>
              <a:rPr lang="ru-RU" sz="1400" dirty="0" err="1" smtClean="0">
                <a:solidFill>
                  <a:prstClr val="black"/>
                </a:solidFill>
              </a:rPr>
              <a:t>куди</a:t>
            </a:r>
            <a:r>
              <a:rPr lang="ru-RU" sz="1400" dirty="0" smtClean="0">
                <a:solidFill>
                  <a:prstClr val="black"/>
                </a:solidFill>
              </a:rPr>
              <a:t> </a:t>
            </a:r>
            <a:r>
              <a:rPr lang="ru-RU" sz="1400" dirty="0" err="1" smtClean="0">
                <a:solidFill>
                  <a:prstClr val="black"/>
                </a:solidFill>
              </a:rPr>
              <a:t>користувач</a:t>
            </a:r>
            <a:r>
              <a:rPr lang="ru-RU" sz="1400" dirty="0" smtClean="0">
                <a:solidFill>
                  <a:prstClr val="black"/>
                </a:solidFill>
              </a:rPr>
              <a:t> </a:t>
            </a:r>
            <a:r>
              <a:rPr lang="ru-RU" sz="1400" dirty="0" err="1" smtClean="0">
                <a:solidFill>
                  <a:prstClr val="black"/>
                </a:solidFill>
              </a:rPr>
              <a:t>web</a:t>
            </a:r>
            <a:r>
              <a:rPr lang="ru-RU" sz="1400" dirty="0" smtClean="0">
                <a:solidFill>
                  <a:prstClr val="black"/>
                </a:solidFill>
              </a:rPr>
              <a:t>–сайту </a:t>
            </a:r>
            <a:r>
              <a:rPr lang="ru-RU" sz="1400" dirty="0" err="1" smtClean="0">
                <a:solidFill>
                  <a:prstClr val="black"/>
                </a:solidFill>
              </a:rPr>
              <a:t>може</a:t>
            </a:r>
            <a:r>
              <a:rPr lang="ru-RU" sz="1400" dirty="0">
                <a:solidFill>
                  <a:prstClr val="black"/>
                </a:solidFill>
              </a:rPr>
              <a:t> </a:t>
            </a:r>
            <a:r>
              <a:rPr lang="ru-RU" sz="1400" dirty="0" smtClean="0">
                <a:solidFill>
                  <a:prstClr val="black"/>
                </a:solidFill>
              </a:rPr>
              <a:t>попасти, </a:t>
            </a:r>
            <a:r>
              <a:rPr lang="ru-RU" sz="1400" dirty="0" err="1" smtClean="0">
                <a:solidFill>
                  <a:prstClr val="black"/>
                </a:solidFill>
              </a:rPr>
              <a:t>знаходячись</a:t>
            </a:r>
            <a:r>
              <a:rPr lang="ru-RU" sz="1400" dirty="0" smtClean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на </a:t>
            </a:r>
            <a:r>
              <a:rPr lang="ru-RU" sz="1400" dirty="0" err="1">
                <a:solidFill>
                  <a:prstClr val="black"/>
                </a:solidFill>
              </a:rPr>
              <a:t>інтернет</a:t>
            </a:r>
            <a:r>
              <a:rPr lang="ru-RU" sz="1400" dirty="0">
                <a:solidFill>
                  <a:prstClr val="black"/>
                </a:solidFill>
              </a:rPr>
              <a:t>–</a:t>
            </a:r>
            <a:r>
              <a:rPr lang="ru-RU" sz="1400" dirty="0" err="1">
                <a:solidFill>
                  <a:prstClr val="black"/>
                </a:solidFill>
              </a:rPr>
              <a:t>сторінці</a:t>
            </a:r>
            <a:r>
              <a:rPr lang="ru-RU" sz="1400" dirty="0">
                <a:solidFill>
                  <a:prstClr val="black"/>
                </a:solidFill>
              </a:rPr>
              <a:t>.</a:t>
            </a:r>
            <a:endParaRPr lang="uk-UA" sz="1400" dirty="0">
              <a:solidFill>
                <a:prstClr val="black"/>
              </a:solidFill>
            </a:endParaRPr>
          </a:p>
        </p:txBody>
      </p:sp>
      <p:pic>
        <p:nvPicPr>
          <p:cNvPr id="3074" name="Picture 2" descr="D:\Безымянный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0649" y="2571087"/>
            <a:ext cx="3321334" cy="10403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dp-krim.ru/wp-content/uploads/2014/02/3d-chelovechek-6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44208" y="1059259"/>
            <a:ext cx="2456112" cy="245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dpmos-buh.ru/wp-content/uploads/2014/02/shutterstock_9405326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7862" y="3861048"/>
            <a:ext cx="2607750" cy="2341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112251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sz="3200" dirty="0">
                <a:latin typeface="Monotype Corsiva" panose="03010101010201010101" pitchFamily="66" charset="0"/>
              </a:rPr>
              <a:t>Ефекти </a:t>
            </a:r>
            <a:r>
              <a:rPr lang="uk-UA" sz="3200" dirty="0" smtClean="0">
                <a:latin typeface="Monotype Corsiva" panose="03010101010201010101" pitchFamily="66" charset="0"/>
              </a:rPr>
              <a:t>анімації</a:t>
            </a:r>
            <a:endParaRPr lang="ru-RU" sz="3200" dirty="0"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35996" y="2996951"/>
            <a:ext cx="4284476" cy="3563069"/>
          </a:xfrm>
          <a:gradFill>
            <a:gsLst>
              <a:gs pos="0">
                <a:schemeClr val="dk1">
                  <a:shade val="51000"/>
                  <a:satMod val="130000"/>
                  <a:alpha val="50000"/>
                </a:schemeClr>
              </a:gs>
              <a:gs pos="100000">
                <a:schemeClr val="dk1">
                  <a:shade val="94000"/>
                  <a:satMod val="135000"/>
                  <a:alpha val="50000"/>
                </a:schemeClr>
              </a:gs>
            </a:gsLst>
          </a:gra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uk-UA" sz="1200" dirty="0" smtClean="0"/>
              <a:t>Щоб </a:t>
            </a:r>
            <a:r>
              <a:rPr lang="uk-UA" sz="1200" dirty="0"/>
              <a:t>задати ефекти </a:t>
            </a:r>
            <a:r>
              <a:rPr lang="uk-UA" sz="1200" dirty="0" smtClean="0"/>
              <a:t>анімації, </a:t>
            </a:r>
            <a:r>
              <a:rPr lang="uk-UA" sz="1200" dirty="0"/>
              <a:t>потрібно:</a:t>
            </a:r>
          </a:p>
          <a:p>
            <a:pPr marL="0" indent="0">
              <a:buNone/>
            </a:pPr>
            <a:r>
              <a:rPr lang="uk-UA" sz="1200" dirty="0"/>
              <a:t>• виділити на слайді перший елемент, для якого застосовується анімація;</a:t>
            </a:r>
          </a:p>
          <a:p>
            <a:pPr marL="0" indent="0">
              <a:buNone/>
            </a:pPr>
            <a:r>
              <a:rPr lang="uk-UA" sz="1200" dirty="0"/>
              <a:t>• натиснути к</a:t>
            </a:r>
            <a:r>
              <a:rPr lang="uk-UA" sz="1200" dirty="0" err="1"/>
              <a:t>нопку </a:t>
            </a:r>
            <a:r>
              <a:rPr lang="uk-UA" sz="1200" b="1" dirty="0" err="1"/>
              <a:t>«Эффекты анима</a:t>
            </a:r>
            <a:r>
              <a:rPr lang="uk-UA" sz="1200" b="1" dirty="0"/>
              <a:t>ции»</a:t>
            </a:r>
            <a:r>
              <a:rPr lang="uk-UA" sz="1200" dirty="0"/>
              <a:t> на панелі інструментів форматування;</a:t>
            </a:r>
          </a:p>
          <a:p>
            <a:pPr marL="0" indent="0">
              <a:buNone/>
            </a:pPr>
            <a:r>
              <a:rPr lang="uk-UA" sz="1200" dirty="0"/>
              <a:t>• на панелі і</a:t>
            </a:r>
            <a:r>
              <a:rPr lang="uk-UA" sz="1200" dirty="0" err="1"/>
              <a:t>нструментів </a:t>
            </a:r>
            <a:r>
              <a:rPr lang="uk-UA" sz="1200" b="1" dirty="0" err="1"/>
              <a:t>«Эффекты анимац</a:t>
            </a:r>
            <a:r>
              <a:rPr lang="uk-UA" sz="1200" b="1" dirty="0"/>
              <a:t>ии»</a:t>
            </a:r>
            <a:r>
              <a:rPr lang="uk-UA" sz="1200" dirty="0"/>
              <a:t> натиснути кнопку, що відповідає потрібному </a:t>
            </a:r>
            <a:r>
              <a:rPr lang="uk-UA" sz="1200" dirty="0" smtClean="0"/>
              <a:t>ефекту;</a:t>
            </a:r>
            <a:endParaRPr lang="uk-UA" sz="1200" dirty="0"/>
          </a:p>
          <a:p>
            <a:pPr marL="0" indent="0">
              <a:buNone/>
            </a:pPr>
            <a:r>
              <a:rPr lang="uk-UA" sz="1200" dirty="0"/>
              <a:t>• переглянути в зменшеному вигляді обраний ефект, натиснувши к</a:t>
            </a:r>
            <a:r>
              <a:rPr lang="uk-UA" sz="1200" dirty="0" err="1"/>
              <a:t>нопку </a:t>
            </a:r>
            <a:r>
              <a:rPr lang="uk-UA" sz="1200" b="1" dirty="0" err="1"/>
              <a:t>«Просмотр а</a:t>
            </a:r>
            <a:r>
              <a:rPr lang="uk-UA" sz="1200" b="1" dirty="0"/>
              <a:t>нимации»,</a:t>
            </a:r>
            <a:r>
              <a:rPr lang="uk-UA" sz="1200" dirty="0"/>
              <a:t> що знаходиться в нижній частині панелі </a:t>
            </a:r>
            <a:r>
              <a:rPr lang="uk-UA" sz="1200" b="1" dirty="0"/>
              <a:t>«Эффекты анимации». </a:t>
            </a:r>
            <a:r>
              <a:rPr lang="uk-UA" sz="1200" dirty="0"/>
              <a:t>Потім, при потребі, активізувати к</a:t>
            </a:r>
            <a:r>
              <a:rPr lang="uk-UA" sz="1200" dirty="0" err="1"/>
              <a:t>нопку </a:t>
            </a:r>
            <a:r>
              <a:rPr lang="uk-UA" sz="1200" b="1" dirty="0" err="1"/>
              <a:t>«Настройка аним</a:t>
            </a:r>
            <a:r>
              <a:rPr lang="uk-UA" sz="1200" b="1" dirty="0"/>
              <a:t>ации»</a:t>
            </a:r>
            <a:r>
              <a:rPr lang="uk-UA" sz="1200" dirty="0"/>
              <a:t> і зробити необхідні виправлення;</a:t>
            </a:r>
          </a:p>
          <a:p>
            <a:pPr marL="0" indent="0">
              <a:buNone/>
            </a:pPr>
            <a:r>
              <a:rPr lang="uk-UA" sz="1200" dirty="0" err="1"/>
              <a:t>•   виділи</a:t>
            </a:r>
            <a:r>
              <a:rPr lang="uk-UA" sz="1200" dirty="0"/>
              <a:t>ти наступний елемент слайда і повторити п.п. 2—4;</a:t>
            </a:r>
          </a:p>
          <a:p>
            <a:pPr marL="0" indent="0">
              <a:buNone/>
            </a:pPr>
            <a:r>
              <a:rPr lang="uk-UA" sz="1200" dirty="0"/>
              <a:t>•   для перегляду отриманих ефектів </a:t>
            </a:r>
            <a:r>
              <a:rPr lang="uk-UA" sz="1200" dirty="0" err="1"/>
              <a:t>у повноекранному форма</a:t>
            </a:r>
            <a:r>
              <a:rPr lang="uk-UA" sz="1200" dirty="0"/>
              <a:t>ті </a:t>
            </a:r>
            <a:r>
              <a:rPr lang="uk-UA" sz="1100" dirty="0"/>
              <a:t>перейти у режим показу слайдів, натиснувши відповідну кнопку в лівому нижньому куті робочої ділянки вікна </a:t>
            </a:r>
            <a:r>
              <a:rPr lang="en-US" sz="1100" dirty="0"/>
              <a:t>Power </a:t>
            </a:r>
            <a:r>
              <a:rPr lang="en-US" sz="1100" dirty="0" smtClean="0"/>
              <a:t>Point</a:t>
            </a:r>
            <a:r>
              <a:rPr lang="uk-UA" sz="1100" dirty="0"/>
              <a:t>.</a:t>
            </a:r>
            <a:endParaRPr lang="en-US" sz="11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1412776"/>
            <a:ext cx="7416824" cy="14157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dirty="0" smtClean="0"/>
              <a:t>      </a:t>
            </a:r>
            <a:r>
              <a:rPr lang="ru-RU" sz="1400" b="1" i="1" dirty="0" err="1" smtClean="0"/>
              <a:t>Анімація</a:t>
            </a:r>
            <a:r>
              <a:rPr lang="ru-RU" sz="1400" b="1" i="1" dirty="0" smtClean="0"/>
              <a:t> </a:t>
            </a:r>
            <a:r>
              <a:rPr lang="ru-RU" sz="1400" dirty="0"/>
              <a:t>— </a:t>
            </a:r>
            <a:r>
              <a:rPr lang="ru-RU" sz="1400" dirty="0" err="1"/>
              <a:t>це</a:t>
            </a:r>
            <a:r>
              <a:rPr lang="ru-RU" sz="1400" dirty="0"/>
              <a:t> </a:t>
            </a:r>
            <a:r>
              <a:rPr lang="ru-RU" sz="1400" dirty="0" err="1"/>
              <a:t>додавання</a:t>
            </a:r>
            <a:r>
              <a:rPr lang="ru-RU" sz="1400" dirty="0"/>
              <a:t> до тексту </a:t>
            </a:r>
            <a:r>
              <a:rPr lang="ru-RU" sz="1400" dirty="0" err="1"/>
              <a:t>або</a:t>
            </a:r>
            <a:r>
              <a:rPr lang="ru-RU" sz="1400" dirty="0"/>
              <a:t> </a:t>
            </a:r>
            <a:r>
              <a:rPr lang="ru-RU" sz="1400" dirty="0" err="1"/>
              <a:t>об'єкту</a:t>
            </a:r>
            <a:r>
              <a:rPr lang="ru-RU" sz="1400" dirty="0"/>
              <a:t> </a:t>
            </a:r>
            <a:r>
              <a:rPr lang="ru-RU" sz="1400" dirty="0" err="1"/>
              <a:t>спеціального</a:t>
            </a:r>
            <a:r>
              <a:rPr lang="ru-RU" sz="1400" dirty="0"/>
              <a:t> </a:t>
            </a:r>
            <a:r>
              <a:rPr lang="ru-RU" sz="1400" dirty="0" err="1"/>
              <a:t>відео</a:t>
            </a:r>
            <a:r>
              <a:rPr lang="ru-RU" sz="1400" dirty="0"/>
              <a:t>— </a:t>
            </a:r>
            <a:r>
              <a:rPr lang="ru-RU" sz="1400" dirty="0" err="1"/>
              <a:t>або</a:t>
            </a:r>
            <a:r>
              <a:rPr lang="ru-RU" sz="1400" dirty="0"/>
              <a:t> звукового </a:t>
            </a:r>
            <a:r>
              <a:rPr lang="ru-RU" sz="1400" dirty="0" err="1"/>
              <a:t>ефекту</a:t>
            </a:r>
            <a:r>
              <a:rPr lang="ru-RU" sz="1400" dirty="0"/>
              <a:t>. </a:t>
            </a:r>
            <a:r>
              <a:rPr lang="ru-RU" sz="1400" dirty="0" err="1"/>
              <a:t>Наприклад</a:t>
            </a:r>
            <a:r>
              <a:rPr lang="ru-RU" sz="1400" dirty="0"/>
              <a:t>, </a:t>
            </a:r>
            <a:r>
              <a:rPr lang="ru-RU" sz="1400" dirty="0" err="1"/>
              <a:t>можна</a:t>
            </a:r>
            <a:r>
              <a:rPr lang="ru-RU" sz="1400" dirty="0"/>
              <a:t> </a:t>
            </a:r>
            <a:r>
              <a:rPr lang="ru-RU" sz="1400" dirty="0" err="1"/>
              <a:t>створити</a:t>
            </a:r>
            <a:r>
              <a:rPr lang="ru-RU" sz="1400" dirty="0"/>
              <a:t> </a:t>
            </a:r>
            <a:r>
              <a:rPr lang="ru-RU" sz="1400" dirty="0" err="1"/>
              <a:t>елементи</a:t>
            </a:r>
            <a:r>
              <a:rPr lang="ru-RU" sz="1400" dirty="0"/>
              <a:t> текстового списку, </a:t>
            </a:r>
            <a:r>
              <a:rPr lang="ru-RU" sz="1400" dirty="0" err="1"/>
              <a:t>що</a:t>
            </a:r>
            <a:r>
              <a:rPr lang="ru-RU" sz="1400" dirty="0"/>
              <a:t> </a:t>
            </a:r>
            <a:r>
              <a:rPr lang="ru-RU" sz="1400" dirty="0" err="1"/>
              <a:t>вилітають</a:t>
            </a:r>
            <a:r>
              <a:rPr lang="ru-RU" sz="1400" dirty="0"/>
              <a:t> на </a:t>
            </a:r>
            <a:r>
              <a:rPr lang="ru-RU" sz="1400" dirty="0" err="1"/>
              <a:t>сторінку</a:t>
            </a:r>
            <a:r>
              <a:rPr lang="ru-RU" sz="1400" dirty="0"/>
              <a:t> </a:t>
            </a:r>
            <a:r>
              <a:rPr lang="ru-RU" sz="1400" dirty="0" err="1"/>
              <a:t>ліворуч</a:t>
            </a:r>
            <a:r>
              <a:rPr lang="ru-RU" sz="1400" dirty="0"/>
              <a:t> по одному слову </a:t>
            </a:r>
            <a:r>
              <a:rPr lang="ru-RU" sz="1400" dirty="0" err="1"/>
              <a:t>або</a:t>
            </a:r>
            <a:r>
              <a:rPr lang="ru-RU" sz="1400" dirty="0"/>
              <a:t> </a:t>
            </a:r>
            <a:r>
              <a:rPr lang="ru-RU" sz="1400" dirty="0" err="1"/>
              <a:t>додати</a:t>
            </a:r>
            <a:r>
              <a:rPr lang="ru-RU" sz="1400" dirty="0"/>
              <a:t> звук </a:t>
            </a:r>
            <a:r>
              <a:rPr lang="ru-RU" sz="1400" dirty="0" err="1"/>
              <a:t>оплесків</a:t>
            </a:r>
            <a:r>
              <a:rPr lang="ru-RU" sz="1400" dirty="0"/>
              <a:t> при </a:t>
            </a:r>
            <a:r>
              <a:rPr lang="ru-RU" sz="1400" dirty="0" err="1"/>
              <a:t>відкритті</a:t>
            </a:r>
            <a:r>
              <a:rPr lang="ru-RU" sz="1400" dirty="0"/>
              <a:t> </a:t>
            </a:r>
            <a:r>
              <a:rPr lang="ru-RU" sz="1400" dirty="0" err="1"/>
              <a:t>малюнка</a:t>
            </a:r>
            <a:r>
              <a:rPr lang="ru-RU" sz="1400" dirty="0"/>
              <a:t>. </a:t>
            </a:r>
            <a:r>
              <a:rPr lang="ru-RU" sz="1400" dirty="0" err="1"/>
              <a:t>Анімація</a:t>
            </a:r>
            <a:r>
              <a:rPr lang="ru-RU" sz="1400" dirty="0"/>
              <a:t> тексту, </a:t>
            </a:r>
            <a:r>
              <a:rPr lang="ru-RU" sz="1400" dirty="0" err="1"/>
              <a:t>графіки</a:t>
            </a:r>
            <a:r>
              <a:rPr lang="ru-RU" sz="1400" dirty="0"/>
              <a:t>, </a:t>
            </a:r>
            <a:r>
              <a:rPr lang="ru-RU" sz="1400" dirty="0" err="1"/>
              <a:t>діаграм</a:t>
            </a:r>
            <a:r>
              <a:rPr lang="ru-RU" sz="1400" dirty="0"/>
              <a:t> і </a:t>
            </a:r>
            <a:r>
              <a:rPr lang="ru-RU" sz="1400" dirty="0" err="1"/>
              <a:t>інших</a:t>
            </a:r>
            <a:r>
              <a:rPr lang="ru-RU" sz="1400" dirty="0"/>
              <a:t> </a:t>
            </a:r>
            <a:r>
              <a:rPr lang="ru-RU" sz="1400" dirty="0" err="1"/>
              <a:t>об'єктів</a:t>
            </a:r>
            <a:r>
              <a:rPr lang="ru-RU" sz="1400" dirty="0"/>
              <a:t> на слайдах </a:t>
            </a:r>
            <a:r>
              <a:rPr lang="ru-RU" sz="1400" dirty="0" err="1"/>
              <a:t>підкреслює</a:t>
            </a:r>
            <a:r>
              <a:rPr lang="ru-RU" sz="1400" dirty="0"/>
              <a:t> </a:t>
            </a:r>
            <a:r>
              <a:rPr lang="ru-RU" sz="1400" dirty="0" err="1"/>
              <a:t>різні</a:t>
            </a:r>
            <a:r>
              <a:rPr lang="ru-RU" sz="1400" dirty="0"/>
              <a:t> </a:t>
            </a:r>
            <a:r>
              <a:rPr lang="ru-RU" sz="1400" dirty="0" err="1"/>
              <a:t>аспекти</a:t>
            </a:r>
            <a:r>
              <a:rPr lang="ru-RU" sz="1400" dirty="0"/>
              <a:t> </a:t>
            </a:r>
            <a:r>
              <a:rPr lang="ru-RU" sz="1400" dirty="0" err="1"/>
              <a:t>змісту</a:t>
            </a:r>
            <a:r>
              <a:rPr lang="ru-RU" sz="1400" dirty="0"/>
              <a:t>, </a:t>
            </a:r>
            <a:r>
              <a:rPr lang="ru-RU" sz="1400" dirty="0" err="1"/>
              <a:t>управляє</a:t>
            </a:r>
            <a:r>
              <a:rPr lang="ru-RU" sz="1400" dirty="0"/>
              <a:t> ходом </a:t>
            </a:r>
            <a:r>
              <a:rPr lang="ru-RU" sz="1400" dirty="0" err="1"/>
              <a:t>викладу</a:t>
            </a:r>
            <a:r>
              <a:rPr lang="ru-RU" sz="1400" dirty="0"/>
              <a:t> </a:t>
            </a:r>
            <a:r>
              <a:rPr lang="ru-RU" sz="1400" dirty="0" err="1"/>
              <a:t>матеріалу</a:t>
            </a:r>
            <a:r>
              <a:rPr lang="ru-RU" sz="1400" dirty="0"/>
              <a:t> і </a:t>
            </a:r>
            <a:r>
              <a:rPr lang="ru-RU" sz="1400" dirty="0" err="1"/>
              <a:t>робить</a:t>
            </a:r>
            <a:r>
              <a:rPr lang="ru-RU" sz="1400" dirty="0"/>
              <a:t> </a:t>
            </a:r>
            <a:r>
              <a:rPr lang="ru-RU" sz="1400" dirty="0" err="1"/>
              <a:t>презентацію</a:t>
            </a:r>
            <a:r>
              <a:rPr lang="ru-RU" sz="1400" dirty="0"/>
              <a:t> </a:t>
            </a:r>
            <a:r>
              <a:rPr lang="ru-RU" sz="1400" dirty="0" err="1"/>
              <a:t>цікавішою</a:t>
            </a:r>
            <a:r>
              <a:rPr lang="ru-RU" sz="1400" dirty="0"/>
              <a:t>. Для </a:t>
            </a:r>
            <a:r>
              <a:rPr lang="ru-RU" sz="1400" dirty="0" err="1"/>
              <a:t>спрощення</a:t>
            </a:r>
            <a:r>
              <a:rPr lang="ru-RU" sz="1400" dirty="0"/>
              <a:t> </a:t>
            </a:r>
            <a:r>
              <a:rPr lang="ru-RU" sz="1400" dirty="0" err="1"/>
              <a:t>використання</a:t>
            </a:r>
            <a:r>
              <a:rPr lang="ru-RU" sz="1400" dirty="0"/>
              <a:t> </a:t>
            </a:r>
            <a:r>
              <a:rPr lang="ru-RU" sz="1400" dirty="0" err="1"/>
              <a:t>анімації</a:t>
            </a:r>
            <a:r>
              <a:rPr lang="ru-RU" sz="1400" dirty="0"/>
              <a:t> </a:t>
            </a:r>
            <a:r>
              <a:rPr lang="ru-RU" sz="1400" dirty="0" err="1"/>
              <a:t>можна</a:t>
            </a:r>
            <a:r>
              <a:rPr lang="ru-RU" sz="1400" dirty="0"/>
              <a:t> </a:t>
            </a:r>
            <a:r>
              <a:rPr lang="ru-RU" sz="1400" dirty="0" err="1"/>
              <a:t>скористатися</a:t>
            </a:r>
            <a:r>
              <a:rPr lang="ru-RU" sz="1400" dirty="0"/>
              <a:t> </a:t>
            </a:r>
            <a:r>
              <a:rPr lang="ru-RU" sz="1400" dirty="0" err="1"/>
              <a:t>готовими</a:t>
            </a:r>
            <a:r>
              <a:rPr lang="ru-RU" sz="1400" dirty="0"/>
              <a:t> схемами.</a:t>
            </a:r>
          </a:p>
        </p:txBody>
      </p:sp>
      <p:pic>
        <p:nvPicPr>
          <p:cNvPr id="8194" name="Picture 2" descr="http://urok-informatiku.ru/wp-content/uploads/2013/10/stvorennya-animatcij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707" y="3212976"/>
            <a:ext cx="3862599" cy="31085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7040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7977903">
            <a:off x="2329551" y="1185264"/>
            <a:ext cx="4441451" cy="4548076"/>
          </a:xfrm>
        </p:spPr>
        <p:txBody>
          <a:bodyPr>
            <a:prstTxWarp prst="textCirclePour">
              <a:avLst>
                <a:gd name="adj1" fmla="val 13712453"/>
                <a:gd name="adj2" fmla="val 39223"/>
              </a:avLst>
            </a:prstTxWarp>
          </a:bodyPr>
          <a:lstStyle/>
          <a:p>
            <a:r>
              <a:rPr lang="uk-UA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Дякую за увагу</a:t>
            </a:r>
            <a:endParaRPr lang="ru-RU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61962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uk-UA" sz="3200" dirty="0" smtClean="0"/>
              <a:t>Список використаних джерел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95736" y="1600200"/>
            <a:ext cx="6491065" cy="4525963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dirty="0" smtClean="0"/>
              <a:t>1.</a:t>
            </a:r>
            <a:r>
              <a:rPr lang="en-US" sz="2000" dirty="0"/>
              <a:t> </a:t>
            </a:r>
            <a:r>
              <a:rPr lang="en-US" sz="2000" dirty="0">
                <a:hlinkClick r:id="rId3"/>
              </a:rPr>
              <a:t>https://</a:t>
            </a:r>
            <a:r>
              <a:rPr lang="en-US" sz="2000" dirty="0" smtClean="0">
                <a:hlinkClick r:id="rId3"/>
              </a:rPr>
              <a:t>uk.wikipedia.org/wiki/Microsoft_PowerPoint</a:t>
            </a:r>
            <a:r>
              <a:rPr lang="uk-UA" sz="2000" dirty="0" smtClean="0"/>
              <a:t>  </a:t>
            </a:r>
            <a:endParaRPr lang="uk-UA" sz="2000" dirty="0"/>
          </a:p>
          <a:p>
            <a:pPr marL="0" indent="0">
              <a:buNone/>
            </a:pPr>
            <a:r>
              <a:rPr lang="uk-UA" sz="2000" dirty="0" smtClean="0"/>
              <a:t>2.</a:t>
            </a:r>
            <a:r>
              <a:rPr lang="en-US" sz="2000" dirty="0"/>
              <a:t> </a:t>
            </a:r>
            <a:r>
              <a:rPr lang="en-US" sz="2000" dirty="0" smtClean="0">
                <a:hlinkClick r:id="rId4"/>
              </a:rPr>
              <a:t>http</a:t>
            </a:r>
            <a:r>
              <a:rPr lang="en-US" sz="2000" dirty="0">
                <a:hlinkClick r:id="rId4"/>
              </a:rPr>
              <a:t>://</a:t>
            </a:r>
            <a:r>
              <a:rPr lang="en-US" sz="2000" dirty="0" smtClean="0">
                <a:hlinkClick r:id="rId4"/>
              </a:rPr>
              <a:t>ubgd.lviv.ua/moodle/pluginfile.php/956/mod_resource/content/2/mat/teorpoint.htm</a:t>
            </a:r>
            <a:r>
              <a:rPr lang="uk-UA" sz="2000" dirty="0" smtClean="0"/>
              <a:t>  </a:t>
            </a:r>
            <a:endParaRPr lang="uk-UA" sz="2000" dirty="0"/>
          </a:p>
          <a:p>
            <a:pPr marL="0" indent="0">
              <a:buNone/>
            </a:pPr>
            <a:r>
              <a:rPr lang="uk-UA" sz="2000" dirty="0" smtClean="0"/>
              <a:t>3. </a:t>
            </a:r>
            <a:r>
              <a:rPr lang="en-US" sz="2000" dirty="0">
                <a:hlinkClick r:id="rId5"/>
              </a:rPr>
              <a:t>http://tmb.org.ua/new/index.php/i-i/4-/343------</a:t>
            </a:r>
            <a:r>
              <a:rPr lang="en-US" sz="2000" dirty="0" smtClean="0">
                <a:hlinkClick r:id="rId5"/>
              </a:rPr>
              <a:t>power-point.html</a:t>
            </a:r>
            <a:r>
              <a:rPr lang="uk-UA" sz="2000" dirty="0" smtClean="0"/>
              <a:t>  </a:t>
            </a:r>
            <a:endParaRPr lang="ru-RU" sz="2000" dirty="0"/>
          </a:p>
        </p:txBody>
      </p:sp>
      <p:pic>
        <p:nvPicPr>
          <p:cNvPr id="5122" name="Picture 2" descr="http://s5.postimg.org/4mi0scu1z/3_D_4_1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348880"/>
            <a:ext cx="4286250" cy="3686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9613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2">
                  <a:tint val="50000"/>
                  <a:satMod val="300000"/>
                  <a:lumMod val="82000"/>
                </a:schemeClr>
              </a:gs>
              <a:gs pos="100000">
                <a:schemeClr val="accent2">
                  <a:tint val="15000"/>
                  <a:satMod val="350000"/>
                  <a:lumMod val="79000"/>
                  <a:alpha val="98000"/>
                </a:schemeClr>
              </a:gs>
            </a:gsLst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chemeClr val="dk1">
                  <a:shade val="51000"/>
                  <a:satMod val="130000"/>
                  <a:alpha val="50000"/>
                </a:schemeClr>
              </a:gs>
              <a:gs pos="100000">
                <a:schemeClr val="dk1">
                  <a:shade val="94000"/>
                  <a:satMod val="135000"/>
                  <a:alpha val="49000"/>
                </a:schemeClr>
              </a:gs>
            </a:gsLst>
          </a:gra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>
            <a:normAutofit fontScale="77500" lnSpcReduction="20000"/>
          </a:bodyPr>
          <a:lstStyle/>
          <a:p>
            <a:pPr marL="514350" indent="-514350">
              <a:buAutoNum type="arabicPeriod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 програми </a:t>
            </a:r>
          </a:p>
          <a:p>
            <a:pPr marL="514350" indent="-514350">
              <a:buAutoNum type="arabicPeriod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Історія створення</a:t>
            </a:r>
          </a:p>
          <a:p>
            <a:pPr marL="514350" indent="-514350">
              <a:buAutoNum type="arabicPeriod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Power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Point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>
              <a:buFont typeface="Arial" pitchFamily="34" charset="0"/>
              <a:buAutoNum type="arabicPeriod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Огляд середовища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Power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Point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>
              <a:buFont typeface="Arial" pitchFamily="34" charset="0"/>
              <a:buAutoNum type="arabicPeriod"/>
            </a:pP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презентації </a:t>
            </a: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основі порожньої</a:t>
            </a:r>
            <a:endParaRPr lang="uk-UA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Вставлення таблиць і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діаграм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Організаційні діаграми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Вставлення рисунків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Вставлення звуків і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фільмів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гіперпосилань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 анімації</a:t>
            </a:r>
          </a:p>
          <a:p>
            <a:pPr marL="514350" indent="-51435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1445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sz="32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Поняття програми </a:t>
            </a:r>
            <a:endParaRPr lang="ru-RU" sz="3200" dirty="0"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88024" y="1600200"/>
            <a:ext cx="3898776" cy="2980927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457200" algn="just">
              <a:buNone/>
            </a:pPr>
            <a:r>
              <a:rPr lang="uk-UA" sz="1600" dirty="0" smtClean="0"/>
              <a:t>В Україні найпоширенішою є </a:t>
            </a:r>
            <a:r>
              <a:rPr lang="uk-UA" sz="1600" dirty="0"/>
              <a:t>російськомовна </a:t>
            </a:r>
            <a:r>
              <a:rPr lang="uk-UA" sz="1600" dirty="0" smtClean="0"/>
              <a:t>версія</a:t>
            </a:r>
            <a:r>
              <a:rPr lang="en-US" sz="1600" dirty="0" smtClean="0"/>
              <a:t> </a:t>
            </a:r>
            <a:r>
              <a:rPr lang="en-US" sz="1600" b="1" dirty="0" smtClean="0"/>
              <a:t>Power Point</a:t>
            </a:r>
            <a:r>
              <a:rPr lang="uk-UA" sz="1600" dirty="0" smtClean="0"/>
              <a:t>. </a:t>
            </a:r>
            <a:r>
              <a:rPr lang="uk-UA" sz="1600" dirty="0"/>
              <a:t>За допомогою цього додатка розроблюють презентації, що складаються з наборів слайдів, у яких текст поєднується з графічними об'єктами, фотокартками, звуком, відео- та мультиплікаційними ефектами. Слайди можна подати як у суворій чорно-білій гамі, так і у вигляді кольорових зображень. Для цього використовують шаблони оформлення, створені професійними дизайнерами.</a:t>
            </a:r>
            <a:endParaRPr lang="ru-RU" sz="1600" dirty="0"/>
          </a:p>
        </p:txBody>
      </p:sp>
      <p:pic>
        <p:nvPicPr>
          <p:cNvPr id="4" name="Picture 3" descr="H:\2 курс\Информатика\человек-у-компа-ноут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365104"/>
            <a:ext cx="3218095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komp-r.ucoz.ru/_ph/15/77249808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4002461" cy="533661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 rot="20556591">
            <a:off x="1236427" y="3117742"/>
            <a:ext cx="24646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en-US" sz="1200" b="1" dirty="0"/>
              <a:t>Microsoft PowerPoint</a:t>
            </a:r>
            <a:r>
              <a:rPr lang="en-US" sz="1200" dirty="0"/>
              <a:t> — </a:t>
            </a:r>
            <a:r>
              <a:rPr lang="ru-RU" sz="1200" dirty="0" err="1"/>
              <a:t>це</a:t>
            </a:r>
            <a:r>
              <a:rPr lang="ru-RU" sz="1200" dirty="0"/>
              <a:t> </a:t>
            </a:r>
            <a:r>
              <a:rPr lang="ru-RU" sz="1200" dirty="0" err="1"/>
              <a:t>застосунок</a:t>
            </a:r>
            <a:r>
              <a:rPr lang="ru-RU" sz="1200" dirty="0"/>
              <a:t> для </a:t>
            </a:r>
            <a:r>
              <a:rPr lang="ru-RU" sz="1200" dirty="0" err="1"/>
              <a:t>створення</a:t>
            </a:r>
            <a:r>
              <a:rPr lang="ru-RU" sz="1200" dirty="0"/>
              <a:t> та </a:t>
            </a:r>
            <a:r>
              <a:rPr lang="ru-RU" sz="1200" dirty="0" err="1"/>
              <a:t>відтворення</a:t>
            </a:r>
            <a:r>
              <a:rPr lang="ru-RU" sz="1200" dirty="0"/>
              <a:t> </a:t>
            </a:r>
            <a:r>
              <a:rPr lang="ru-RU" sz="1200" dirty="0" err="1"/>
              <a:t>презентацій</a:t>
            </a:r>
            <a:r>
              <a:rPr lang="ru-RU" sz="1200" dirty="0"/>
              <a:t>, </a:t>
            </a:r>
            <a:r>
              <a:rPr lang="ru-RU" sz="1200" dirty="0" err="1"/>
              <a:t>що</a:t>
            </a:r>
            <a:r>
              <a:rPr lang="ru-RU" sz="1200" dirty="0"/>
              <a:t> є </a:t>
            </a:r>
            <a:r>
              <a:rPr lang="ru-RU" sz="1200" dirty="0" err="1"/>
              <a:t>частиною</a:t>
            </a:r>
            <a:r>
              <a:rPr lang="en-US" sz="1200" dirty="0"/>
              <a:t>Microsoft Office, </a:t>
            </a:r>
            <a:r>
              <a:rPr lang="ru-RU" sz="1200" dirty="0"/>
              <a:t>і </a:t>
            </a:r>
            <a:r>
              <a:rPr lang="ru-RU" sz="1200" dirty="0" err="1"/>
              <a:t>доступний</a:t>
            </a:r>
            <a:r>
              <a:rPr lang="ru-RU" sz="1200" dirty="0"/>
              <a:t> в </a:t>
            </a:r>
            <a:r>
              <a:rPr lang="ru-RU" sz="1200" dirty="0" err="1"/>
              <a:t>редакціях</a:t>
            </a:r>
            <a:r>
              <a:rPr lang="ru-RU" sz="1200" dirty="0"/>
              <a:t> для </a:t>
            </a:r>
            <a:r>
              <a:rPr lang="ru-RU" sz="1200" dirty="0" err="1"/>
              <a:t>операційних</a:t>
            </a:r>
            <a:r>
              <a:rPr lang="ru-RU" sz="1200" dirty="0"/>
              <a:t> систем </a:t>
            </a:r>
            <a:r>
              <a:rPr lang="en-US" sz="1200" dirty="0"/>
              <a:t>Microsoft Windows </a:t>
            </a:r>
            <a:r>
              <a:rPr lang="ru-RU" sz="1200" dirty="0"/>
              <a:t>і </a:t>
            </a:r>
            <a:r>
              <a:rPr lang="en-US" sz="1200" dirty="0"/>
              <a:t>Mac OS.</a:t>
            </a:r>
          </a:p>
        </p:txBody>
      </p:sp>
      <p:pic>
        <p:nvPicPr>
          <p:cNvPr id="5" name="Picture 2" descr="http://compone.ru/wp-content/uploads/2014/11/powerpoin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38758">
            <a:off x="3377450" y="1425212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574587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uk-UA" sz="3200" dirty="0" smtClean="0">
                <a:latin typeface="Monotype Corsiva" panose="03010101010201010101" pitchFamily="66" charset="0"/>
              </a:rPr>
              <a:t>Історія</a:t>
            </a:r>
            <a:endParaRPr lang="ru-RU" dirty="0"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5915000" cy="326896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     </a:t>
            </a:r>
            <a:r>
              <a:rPr lang="ru-RU" b="1" i="1" dirty="0" smtClean="0"/>
              <a:t>Боб </a:t>
            </a:r>
            <a:r>
              <a:rPr lang="ru-RU" b="1" i="1" dirty="0" err="1" smtClean="0"/>
              <a:t>Гаскінс</a:t>
            </a:r>
            <a:r>
              <a:rPr lang="ru-RU" b="1" i="1" dirty="0" smtClean="0"/>
              <a:t> </a:t>
            </a:r>
            <a:r>
              <a:rPr lang="ru-RU" dirty="0" smtClean="0"/>
              <a:t>– </a:t>
            </a:r>
            <a:r>
              <a:rPr lang="ru-RU" dirty="0" err="1" smtClean="0"/>
              <a:t>творець</a:t>
            </a:r>
            <a:r>
              <a:rPr lang="ru-RU" dirty="0" smtClean="0"/>
              <a:t> </a:t>
            </a:r>
            <a:r>
              <a:rPr lang="en-US" dirty="0" smtClean="0"/>
              <a:t>PowerPoint</a:t>
            </a:r>
            <a:r>
              <a:rPr lang="uk-UA" dirty="0" smtClean="0"/>
              <a:t>. Ще студентом </a:t>
            </a:r>
            <a:r>
              <a:rPr lang="ru-RU" dirty="0" err="1" smtClean="0"/>
              <a:t>вирішив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століття</a:t>
            </a:r>
            <a:r>
              <a:rPr lang="ru-RU" dirty="0"/>
              <a:t> </a:t>
            </a:r>
            <a:r>
              <a:rPr lang="ru-RU" dirty="0" err="1"/>
              <a:t>графічних</a:t>
            </a:r>
            <a:r>
              <a:rPr lang="ru-RU" dirty="0"/>
              <a:t> </a:t>
            </a:r>
            <a:r>
              <a:rPr lang="ru-RU" dirty="0" err="1"/>
              <a:t>інтерфейсів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наступило, </a:t>
            </a:r>
            <a:r>
              <a:rPr lang="ru-RU" dirty="0" err="1"/>
              <a:t>може</a:t>
            </a:r>
            <a:r>
              <a:rPr lang="ru-RU" dirty="0"/>
              <a:t> провести </a:t>
            </a:r>
            <a:r>
              <a:rPr lang="ru-RU" dirty="0" err="1"/>
              <a:t>революцію</a:t>
            </a:r>
            <a:r>
              <a:rPr lang="ru-RU" dirty="0"/>
              <a:t> в </a:t>
            </a:r>
            <a:r>
              <a:rPr lang="ru-RU" dirty="0" err="1"/>
              <a:t>дизайні</a:t>
            </a:r>
            <a:r>
              <a:rPr lang="ru-RU" dirty="0"/>
              <a:t> та </a:t>
            </a:r>
            <a:r>
              <a:rPr lang="ru-RU" dirty="0" err="1"/>
              <a:t>створенні</a:t>
            </a:r>
            <a:r>
              <a:rPr lang="ru-RU" dirty="0"/>
              <a:t> </a:t>
            </a:r>
            <a:r>
              <a:rPr lang="ru-RU" dirty="0" err="1"/>
              <a:t>презентаційних</a:t>
            </a:r>
            <a:r>
              <a:rPr lang="ru-RU" dirty="0"/>
              <a:t> </a:t>
            </a:r>
            <a:r>
              <a:rPr lang="ru-RU" dirty="0" err="1"/>
              <a:t>матеріалів</a:t>
            </a:r>
            <a:r>
              <a:rPr lang="ru-RU" dirty="0"/>
              <a:t>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     У 1984 </a:t>
            </a:r>
            <a:r>
              <a:rPr lang="ru-RU" dirty="0" err="1" smtClean="0"/>
              <a:t>році</a:t>
            </a:r>
            <a:r>
              <a:rPr lang="ru-RU" dirty="0" smtClean="0"/>
              <a:t> </a:t>
            </a:r>
            <a:r>
              <a:rPr lang="ru-RU" dirty="0" err="1" smtClean="0"/>
              <a:t>Гаскінс</a:t>
            </a:r>
            <a:r>
              <a:rPr lang="ru-RU" dirty="0" smtClean="0"/>
              <a:t> </a:t>
            </a:r>
            <a:r>
              <a:rPr lang="ru-RU" dirty="0" err="1" smtClean="0"/>
              <a:t>найняв</a:t>
            </a:r>
            <a:r>
              <a:rPr lang="ru-RU" dirty="0" smtClean="0"/>
              <a:t> </a:t>
            </a:r>
            <a:r>
              <a:rPr lang="ru-RU" dirty="0" err="1" smtClean="0"/>
              <a:t>розробника</a:t>
            </a:r>
            <a:r>
              <a:rPr lang="ru-RU" dirty="0" smtClean="0"/>
              <a:t> </a:t>
            </a:r>
            <a:r>
              <a:rPr lang="ru-RU" dirty="0" err="1" smtClean="0"/>
              <a:t>Денніса</a:t>
            </a:r>
            <a:r>
              <a:rPr lang="ru-RU" dirty="0" smtClean="0"/>
              <a:t> </a:t>
            </a:r>
            <a:r>
              <a:rPr lang="ru-RU" dirty="0" err="1" smtClean="0"/>
              <a:t>Остіна</a:t>
            </a:r>
            <a:r>
              <a:rPr lang="uk-UA" dirty="0" smtClean="0"/>
              <a:t>, </a:t>
            </a:r>
            <a:r>
              <a:rPr lang="ru-RU" dirty="0" err="1" smtClean="0"/>
              <a:t>об’єднавши</a:t>
            </a:r>
            <a:r>
              <a:rPr lang="ru-RU" dirty="0" smtClean="0"/>
              <a:t> </a:t>
            </a:r>
            <a:r>
              <a:rPr lang="ru-RU" dirty="0" err="1" smtClean="0"/>
              <a:t>зусилля</a:t>
            </a:r>
            <a:r>
              <a:rPr lang="ru-RU" dirty="0" smtClean="0"/>
              <a:t> створили </a:t>
            </a:r>
            <a:r>
              <a:rPr lang="ru-RU" dirty="0" err="1" smtClean="0"/>
              <a:t>програму</a:t>
            </a:r>
            <a:r>
              <a:rPr lang="ru-RU" dirty="0" smtClean="0"/>
              <a:t> </a:t>
            </a:r>
            <a:r>
              <a:rPr lang="en-US" dirty="0" smtClean="0"/>
              <a:t>Presenter. </a:t>
            </a:r>
            <a:r>
              <a:rPr lang="uk-UA" dirty="0" smtClean="0"/>
              <a:t>І </a:t>
            </a:r>
            <a:r>
              <a:rPr lang="uk-UA" dirty="0" err="1" smtClean="0"/>
              <a:t>трічшки</a:t>
            </a:r>
            <a:r>
              <a:rPr lang="uk-UA" dirty="0" smtClean="0"/>
              <a:t> п</a:t>
            </a:r>
            <a:r>
              <a:rPr lang="ru-RU" dirty="0" err="1" smtClean="0"/>
              <a:t>ізніше</a:t>
            </a:r>
            <a:r>
              <a:rPr lang="ru-RU" dirty="0" smtClean="0"/>
              <a:t> </a:t>
            </a:r>
            <a:r>
              <a:rPr lang="ru-RU" dirty="0" err="1" smtClean="0"/>
              <a:t>змінив</a:t>
            </a:r>
            <a:r>
              <a:rPr lang="ru-RU" dirty="0" smtClean="0"/>
              <a:t> </a:t>
            </a:r>
            <a:r>
              <a:rPr lang="ru-RU" dirty="0" err="1" smtClean="0"/>
              <a:t>ім’я</a:t>
            </a:r>
            <a:r>
              <a:rPr lang="ru-RU" dirty="0" smtClean="0"/>
              <a:t> на </a:t>
            </a:r>
            <a:r>
              <a:rPr lang="en-US" dirty="0" smtClean="0"/>
              <a:t>PowerPoint, </a:t>
            </a:r>
            <a:r>
              <a:rPr lang="ru-RU" dirty="0" smtClean="0"/>
              <a:t>яке і стало </a:t>
            </a:r>
            <a:r>
              <a:rPr lang="ru-RU" dirty="0" err="1" smtClean="0"/>
              <a:t>назвою</a:t>
            </a:r>
            <a:r>
              <a:rPr lang="ru-RU" dirty="0" smtClean="0"/>
              <a:t> </a:t>
            </a:r>
            <a:r>
              <a:rPr lang="ru-RU" dirty="0" err="1" smtClean="0"/>
              <a:t>кінцевого</a:t>
            </a:r>
            <a:r>
              <a:rPr lang="ru-RU" dirty="0" smtClean="0"/>
              <a:t> продукту.</a:t>
            </a:r>
          </a:p>
          <a:p>
            <a:pPr marL="0" indent="0" algn="just">
              <a:buNone/>
            </a:pPr>
            <a:r>
              <a:rPr lang="ru-RU" dirty="0" smtClean="0"/>
              <a:t>     У 1987 </a:t>
            </a:r>
            <a:r>
              <a:rPr lang="ru-RU" dirty="0" err="1" smtClean="0"/>
              <a:t>році</a:t>
            </a:r>
            <a:r>
              <a:rPr lang="ru-RU" dirty="0" smtClean="0"/>
              <a:t> </a:t>
            </a:r>
            <a:r>
              <a:rPr lang="ru-RU" dirty="0" err="1" smtClean="0"/>
              <a:t>вийшов</a:t>
            </a:r>
            <a:r>
              <a:rPr lang="ru-RU" dirty="0" smtClean="0"/>
              <a:t> </a:t>
            </a:r>
            <a:r>
              <a:rPr lang="en-US" dirty="0" smtClean="0"/>
              <a:t>PowerPoint 1.0 </a:t>
            </a:r>
            <a:r>
              <a:rPr lang="ru-RU" dirty="0" smtClean="0"/>
              <a:t>для </a:t>
            </a:r>
            <a:r>
              <a:rPr lang="en-US" dirty="0" smtClean="0"/>
              <a:t>Apple Macintosh</a:t>
            </a:r>
            <a:r>
              <a:rPr lang="uk-UA" dirty="0" smtClean="0"/>
              <a:t>, який </a:t>
            </a:r>
            <a:r>
              <a:rPr lang="ru-RU" dirty="0" err="1" smtClean="0"/>
              <a:t>працював</a:t>
            </a:r>
            <a:r>
              <a:rPr lang="ru-RU" dirty="0" smtClean="0"/>
              <a:t> в </a:t>
            </a:r>
            <a:r>
              <a:rPr lang="ru-RU" dirty="0" err="1" smtClean="0"/>
              <a:t>чорно-білих</a:t>
            </a:r>
            <a:r>
              <a:rPr lang="ru-RU" dirty="0" smtClean="0"/>
              <a:t> </a:t>
            </a:r>
            <a:r>
              <a:rPr lang="ru-RU" dirty="0" err="1" smtClean="0"/>
              <a:t>кольорах</a:t>
            </a:r>
            <a:r>
              <a:rPr lang="ru-RU" dirty="0" smtClean="0"/>
              <a:t>. </a:t>
            </a:r>
            <a:endParaRPr lang="uk-UA" dirty="0" smtClean="0"/>
          </a:p>
          <a:p>
            <a:pPr marL="0" indent="0" algn="just">
              <a:buNone/>
            </a:pPr>
            <a:r>
              <a:rPr lang="uk-UA" dirty="0"/>
              <a:t> </a:t>
            </a:r>
            <a:r>
              <a:rPr lang="uk-UA" dirty="0" smtClean="0"/>
              <a:t>    </a:t>
            </a:r>
            <a:r>
              <a:rPr lang="ru-RU" dirty="0" smtClean="0"/>
              <a:t>У 1990 </a:t>
            </a:r>
            <a:r>
              <a:rPr lang="ru-RU" dirty="0" err="1" smtClean="0"/>
              <a:t>році</a:t>
            </a:r>
            <a:r>
              <a:rPr lang="ru-RU" dirty="0" smtClean="0"/>
              <a:t> </a:t>
            </a:r>
            <a:r>
              <a:rPr lang="ru-RU" dirty="0" err="1" smtClean="0"/>
              <a:t>вийшла</a:t>
            </a:r>
            <a:r>
              <a:rPr lang="ru-RU" dirty="0" smtClean="0"/>
              <a:t> </a:t>
            </a:r>
            <a:r>
              <a:rPr lang="ru-RU" dirty="0" err="1" smtClean="0"/>
              <a:t>версія</a:t>
            </a:r>
            <a:r>
              <a:rPr lang="ru-RU" dirty="0" smtClean="0"/>
              <a:t> для </a:t>
            </a:r>
            <a:r>
              <a:rPr lang="en-US" dirty="0" smtClean="0"/>
              <a:t>Windows. </a:t>
            </a:r>
            <a:r>
              <a:rPr lang="ru-RU" dirty="0" smtClean="0"/>
              <a:t>З 1990 року </a:t>
            </a:r>
            <a:r>
              <a:rPr lang="en-US" dirty="0" smtClean="0"/>
              <a:t>PowerPoint </a:t>
            </a:r>
            <a:r>
              <a:rPr lang="ru-RU" dirty="0" smtClean="0"/>
              <a:t>став стандартом в </a:t>
            </a:r>
            <a:r>
              <a:rPr lang="ru-RU" dirty="0" err="1" smtClean="0"/>
              <a:t>наборі</a:t>
            </a:r>
            <a:r>
              <a:rPr lang="ru-RU" dirty="0" smtClean="0"/>
              <a:t> </a:t>
            </a:r>
            <a:r>
              <a:rPr lang="ru-RU" dirty="0" err="1" smtClean="0"/>
              <a:t>програм</a:t>
            </a:r>
            <a:r>
              <a:rPr lang="ru-RU" dirty="0" smtClean="0"/>
              <a:t> </a:t>
            </a:r>
            <a:r>
              <a:rPr lang="en-US" dirty="0" smtClean="0"/>
              <a:t>Microsoft Office.</a:t>
            </a:r>
          </a:p>
          <a:p>
            <a:pPr marL="0" indent="0" algn="just">
              <a:buNone/>
            </a:pPr>
            <a:r>
              <a:rPr lang="ru-RU" dirty="0" smtClean="0"/>
              <a:t>     У </a:t>
            </a:r>
            <a:r>
              <a:rPr lang="ru-RU" dirty="0"/>
              <a:t>2002 </a:t>
            </a:r>
            <a:r>
              <a:rPr lang="ru-RU" dirty="0" err="1"/>
              <a:t>році</a:t>
            </a:r>
            <a:r>
              <a:rPr lang="ru-RU" dirty="0"/>
              <a:t> </a:t>
            </a:r>
            <a:r>
              <a:rPr lang="ru-RU" dirty="0" err="1"/>
              <a:t>вийшла</a:t>
            </a:r>
            <a:r>
              <a:rPr lang="ru-RU" dirty="0"/>
              <a:t> </a:t>
            </a:r>
            <a:r>
              <a:rPr lang="ru-RU" dirty="0" err="1"/>
              <a:t>версія</a:t>
            </a:r>
            <a:r>
              <a:rPr lang="ru-RU" dirty="0"/>
              <a:t> </a:t>
            </a:r>
            <a:r>
              <a:rPr lang="en-US" dirty="0"/>
              <a:t>PowerPoint, </a:t>
            </a:r>
            <a:r>
              <a:rPr lang="ru-RU" dirty="0"/>
              <a:t>яка </a:t>
            </a:r>
            <a:r>
              <a:rPr lang="ru-RU" dirty="0" err="1" smtClean="0"/>
              <a:t>розповсюджувалася</a:t>
            </a:r>
            <a:r>
              <a:rPr lang="ru-RU" dirty="0" smtClean="0"/>
              <a:t> </a:t>
            </a:r>
            <a:r>
              <a:rPr lang="ru-RU" dirty="0"/>
              <a:t>як </a:t>
            </a:r>
            <a:r>
              <a:rPr lang="ru-RU" dirty="0" err="1"/>
              <a:t>окремий</a:t>
            </a:r>
            <a:r>
              <a:rPr lang="ru-RU" dirty="0"/>
              <a:t> продукт. </a:t>
            </a:r>
            <a:r>
              <a:rPr lang="ru-RU" dirty="0" err="1" smtClean="0"/>
              <a:t>З’явилися</a:t>
            </a:r>
            <a:r>
              <a:rPr lang="ru-RU" dirty="0" smtClean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функції</a:t>
            </a:r>
            <a:r>
              <a:rPr lang="ru-RU" dirty="0"/>
              <a:t>, як </a:t>
            </a:r>
            <a:r>
              <a:rPr lang="ru-RU" dirty="0" err="1"/>
              <a:t>порівняння</a:t>
            </a:r>
            <a:r>
              <a:rPr lang="ru-RU" dirty="0"/>
              <a:t> і </a:t>
            </a:r>
            <a:r>
              <a:rPr lang="ru-RU" dirty="0" err="1"/>
              <a:t>змішення</a:t>
            </a:r>
            <a:r>
              <a:rPr lang="ru-RU" dirty="0"/>
              <a:t> </a:t>
            </a:r>
            <a:r>
              <a:rPr lang="ru-RU" dirty="0" err="1"/>
              <a:t>змін</a:t>
            </a:r>
            <a:r>
              <a:rPr lang="ru-RU" dirty="0"/>
              <a:t> в </a:t>
            </a:r>
            <a:r>
              <a:rPr lang="ru-RU" dirty="0" err="1"/>
              <a:t>презентації</a:t>
            </a:r>
            <a:r>
              <a:rPr lang="ru-RU" dirty="0"/>
              <a:t>,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 smtClean="0"/>
              <a:t>анімації</a:t>
            </a:r>
            <a:r>
              <a:rPr lang="ru-RU" dirty="0" smtClean="0"/>
              <a:t>,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пірамідальних</a:t>
            </a:r>
            <a:r>
              <a:rPr lang="ru-RU" dirty="0"/>
              <a:t>, </a:t>
            </a:r>
            <a:r>
              <a:rPr lang="ru-RU" dirty="0" err="1"/>
              <a:t>радіальних</a:t>
            </a:r>
            <a:r>
              <a:rPr lang="ru-RU" dirty="0"/>
              <a:t> і </a:t>
            </a:r>
            <a:r>
              <a:rPr lang="ru-RU" dirty="0" err="1"/>
              <a:t>цільових</a:t>
            </a:r>
            <a:r>
              <a:rPr lang="ru-RU" dirty="0"/>
              <a:t> </a:t>
            </a:r>
            <a:r>
              <a:rPr lang="ru-RU" dirty="0" err="1"/>
              <a:t>діаграм</a:t>
            </a:r>
            <a:r>
              <a:rPr lang="ru-RU" dirty="0"/>
              <a:t>, </a:t>
            </a:r>
            <a:r>
              <a:rPr lang="ru-RU" dirty="0" err="1" smtClean="0"/>
              <a:t>захист</a:t>
            </a:r>
            <a:r>
              <a:rPr lang="ru-RU" dirty="0" smtClean="0"/>
              <a:t> </a:t>
            </a:r>
            <a:r>
              <a:rPr lang="ru-RU" dirty="0" err="1"/>
              <a:t>презентації</a:t>
            </a:r>
            <a:r>
              <a:rPr lang="ru-RU" dirty="0"/>
              <a:t> паролем, автоматична </a:t>
            </a:r>
            <a:r>
              <a:rPr lang="ru-RU" dirty="0" err="1"/>
              <a:t>генерація</a:t>
            </a:r>
            <a:r>
              <a:rPr lang="ru-RU" dirty="0"/>
              <a:t> фотоальбому, а </a:t>
            </a:r>
            <a:r>
              <a:rPr lang="ru-RU" dirty="0" err="1"/>
              <a:t>також</a:t>
            </a:r>
            <a:r>
              <a:rPr lang="ru-RU" dirty="0"/>
              <a:t> «</a:t>
            </a:r>
            <a:r>
              <a:rPr lang="ru-RU" dirty="0" err="1"/>
              <a:t>розумні</a:t>
            </a:r>
            <a:r>
              <a:rPr lang="ru-RU" dirty="0"/>
              <a:t> теги» для </a:t>
            </a:r>
            <a:r>
              <a:rPr lang="ru-RU" dirty="0" err="1"/>
              <a:t>швидкого</a:t>
            </a:r>
            <a:r>
              <a:rPr lang="ru-RU" dirty="0"/>
              <a:t> </a:t>
            </a:r>
            <a:r>
              <a:rPr lang="ru-RU" dirty="0" err="1"/>
              <a:t>вибору</a:t>
            </a:r>
            <a:r>
              <a:rPr lang="ru-RU" dirty="0"/>
              <a:t> формату тексту, </a:t>
            </a:r>
            <a:r>
              <a:rPr lang="ru-RU" dirty="0" err="1"/>
              <a:t>скопійованого</a:t>
            </a:r>
            <a:r>
              <a:rPr lang="ru-RU" dirty="0"/>
              <a:t> в </a:t>
            </a:r>
            <a:r>
              <a:rPr lang="ru-RU" dirty="0" err="1"/>
              <a:t>презентацію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098" name="Picture 2" descr="http://aws02.robertgaskins.com/robert-gaskins-2009-cio-insight-china-expert-voices-powerpoint-2009-aug-W188H24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9489" y="1412776"/>
            <a:ext cx="2403491" cy="31833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rylik.ru/uploads/posts/2011-02/1296813572_business-graph-chart-diagram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714411"/>
            <a:ext cx="2964507" cy="19748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wpcafe.org/wp-content/uploads/reset-wordpress-password-588x316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991487"/>
            <a:ext cx="3188072" cy="17133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shopmechanics.ru/images/diagramma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749" y="4976769"/>
            <a:ext cx="2399403" cy="17427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23124458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sz="3200" dirty="0">
                <a:latin typeface="Monotype Corsiva" panose="03010101010201010101" pitchFamily="66" charset="0"/>
              </a:rPr>
              <a:t>Призначення </a:t>
            </a:r>
            <a:r>
              <a:rPr lang="en-US" sz="3200" dirty="0">
                <a:latin typeface="Monotype Corsiva" panose="03010101010201010101" pitchFamily="66" charset="0"/>
              </a:rPr>
              <a:t>Power </a:t>
            </a:r>
            <a:r>
              <a:rPr lang="en-US" sz="3200" dirty="0" smtClean="0">
                <a:latin typeface="Monotype Corsiva" panose="03010101010201010101" pitchFamily="66" charset="0"/>
              </a:rPr>
              <a:t>Point</a:t>
            </a:r>
            <a:endParaRPr lang="ru-RU" sz="3200" dirty="0"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2073" y="1268760"/>
            <a:ext cx="5194920" cy="312494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       </a:t>
            </a:r>
            <a:r>
              <a:rPr lang="uk-UA" dirty="0">
                <a:solidFill>
                  <a:schemeClr val="bg1"/>
                </a:solidFill>
              </a:rPr>
              <a:t>  </a:t>
            </a:r>
            <a:r>
              <a:rPr lang="uk-UA" dirty="0" smtClean="0">
                <a:solidFill>
                  <a:schemeClr val="tx1"/>
                </a:solidFill>
              </a:rPr>
              <a:t>     Слайди можуть містити:</a:t>
            </a:r>
          </a:p>
          <a:p>
            <a:pPr marL="0" indent="0">
              <a:buNone/>
            </a:pPr>
            <a:r>
              <a:rPr lang="uk-UA" dirty="0">
                <a:solidFill>
                  <a:schemeClr val="tx1"/>
                </a:solidFill>
              </a:rPr>
              <a:t>         • текст;</a:t>
            </a:r>
          </a:p>
          <a:p>
            <a:pPr marL="0" indent="0">
              <a:buNone/>
            </a:pPr>
            <a:r>
              <a:rPr lang="uk-UA" dirty="0">
                <a:solidFill>
                  <a:schemeClr val="tx1"/>
                </a:solidFill>
              </a:rPr>
              <a:t>         • таблиці;</a:t>
            </a:r>
          </a:p>
          <a:p>
            <a:pPr marL="0" indent="0">
              <a:buNone/>
            </a:pPr>
            <a:r>
              <a:rPr lang="uk-UA" dirty="0">
                <a:solidFill>
                  <a:schemeClr val="tx1"/>
                </a:solidFill>
              </a:rPr>
              <a:t>         • діаграми, у тому числі організаційні;</a:t>
            </a:r>
          </a:p>
          <a:p>
            <a:pPr marL="0" indent="0">
              <a:buNone/>
            </a:pPr>
            <a:r>
              <a:rPr lang="uk-UA" dirty="0">
                <a:solidFill>
                  <a:schemeClr val="tx1"/>
                </a:solidFill>
              </a:rPr>
              <a:t>         • рисунки;</a:t>
            </a:r>
          </a:p>
          <a:p>
            <a:pPr marL="0" indent="0">
              <a:buNone/>
            </a:pPr>
            <a:r>
              <a:rPr lang="uk-UA" dirty="0">
                <a:solidFill>
                  <a:schemeClr val="tx1"/>
                </a:solidFill>
              </a:rPr>
              <a:t>         • відеокліпи;</a:t>
            </a:r>
          </a:p>
          <a:p>
            <a:pPr marL="0" indent="0">
              <a:buNone/>
            </a:pPr>
            <a:r>
              <a:rPr lang="uk-UA" dirty="0">
                <a:solidFill>
                  <a:schemeClr val="tx1"/>
                </a:solidFill>
              </a:rPr>
              <a:t>         • звуковий супровід (музику або голос);</a:t>
            </a:r>
          </a:p>
          <a:p>
            <a:pPr marL="0" indent="0">
              <a:buNone/>
            </a:pPr>
            <a:r>
              <a:rPr lang="uk-UA" dirty="0">
                <a:solidFill>
                  <a:schemeClr val="tx1"/>
                </a:solidFill>
              </a:rPr>
              <a:t>         • гіперпосилання на інші слайди та документи (презентації, таблиці, діаграми тощо, які знаходяться на даному комп'ютері або в Інтернеті).</a:t>
            </a:r>
          </a:p>
          <a:p>
            <a:pPr marL="0" indent="0">
              <a:buNone/>
            </a:pPr>
            <a:r>
              <a:rPr lang="uk-UA" dirty="0">
                <a:solidFill>
                  <a:schemeClr val="tx1"/>
                </a:solidFill>
              </a:rPr>
              <a:t>         Окремі об'єкти слайдів можуть мати ефекти анімації.</a:t>
            </a:r>
          </a:p>
          <a:p>
            <a:pPr marL="0" indent="0">
              <a:buNone/>
            </a:pPr>
            <a:r>
              <a:rPr lang="uk-UA" dirty="0">
                <a:solidFill>
                  <a:schemeClr val="tx1"/>
                </a:solidFill>
              </a:rPr>
              <a:t>         Оскільки </a:t>
            </a:r>
            <a:r>
              <a:rPr lang="en-US" b="1" dirty="0">
                <a:solidFill>
                  <a:schemeClr val="tx1"/>
                </a:solidFill>
              </a:rPr>
              <a:t>Power Point</a:t>
            </a:r>
            <a:r>
              <a:rPr lang="en-US" dirty="0">
                <a:solidFill>
                  <a:schemeClr val="tx1"/>
                </a:solidFill>
              </a:rPr>
              <a:t> </a:t>
            </a:r>
            <a:r>
              <a:rPr lang="uk-UA" dirty="0">
                <a:solidFill>
                  <a:schemeClr val="tx1"/>
                </a:solidFill>
              </a:rPr>
              <a:t>є складовою </a:t>
            </a:r>
            <a:r>
              <a:rPr lang="en-US" b="1" dirty="0">
                <a:solidFill>
                  <a:schemeClr val="tx1"/>
                </a:solidFill>
              </a:rPr>
              <a:t>Microsoft Office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uk-UA" dirty="0">
                <a:solidFill>
                  <a:schemeClr val="tx1"/>
                </a:solidFill>
              </a:rPr>
              <a:t>то, готуючи презентацію, можна використовувати фрагменти документів </a:t>
            </a:r>
            <a:r>
              <a:rPr lang="en-US" b="1" dirty="0">
                <a:solidFill>
                  <a:schemeClr val="tx1"/>
                </a:solidFill>
              </a:rPr>
              <a:t>Word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uk-UA" dirty="0">
                <a:solidFill>
                  <a:schemeClr val="tx1"/>
                </a:solidFill>
              </a:rPr>
              <a:t>електронних таблиць і </a:t>
            </a:r>
            <a:r>
              <a:rPr lang="uk-UA" dirty="0" err="1">
                <a:solidFill>
                  <a:schemeClr val="tx1"/>
                </a:solidFill>
              </a:rPr>
              <a:t>діа</a:t>
            </a:r>
            <a:r>
              <a:rPr lang="uk-UA" dirty="0">
                <a:solidFill>
                  <a:schemeClr val="tx1"/>
                </a:solidFill>
              </a:rPr>
              <a:t>грам </a:t>
            </a:r>
            <a:r>
              <a:rPr lang="uk-UA" b="1" dirty="0">
                <a:solidFill>
                  <a:schemeClr val="tx1"/>
                </a:solidFill>
              </a:rPr>
              <a:t>Ехс</a:t>
            </a:r>
            <a:r>
              <a:rPr lang="en-US" b="1" dirty="0">
                <a:solidFill>
                  <a:schemeClr val="tx1"/>
                </a:solidFill>
              </a:rPr>
              <a:t>el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uk-UA" dirty="0" err="1">
                <a:solidFill>
                  <a:schemeClr val="tx1"/>
                </a:solidFill>
              </a:rPr>
              <a:t>дан</a:t>
            </a:r>
            <a:r>
              <a:rPr lang="uk-UA" dirty="0">
                <a:solidFill>
                  <a:schemeClr val="tx1"/>
                </a:solidFill>
              </a:rPr>
              <a:t>их </a:t>
            </a:r>
            <a:r>
              <a:rPr lang="uk-UA" b="1" dirty="0">
                <a:solidFill>
                  <a:schemeClr val="tx1"/>
                </a:solidFill>
              </a:rPr>
              <a:t>Асс</a:t>
            </a:r>
            <a:r>
              <a:rPr lang="en-US" b="1" dirty="0" err="1">
                <a:solidFill>
                  <a:schemeClr val="tx1"/>
                </a:solidFill>
              </a:rPr>
              <a:t>ess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uk-UA" dirty="0">
                <a:solidFill>
                  <a:schemeClr val="tx1"/>
                </a:solidFill>
              </a:rPr>
              <a:t>Створені в </a:t>
            </a:r>
            <a:r>
              <a:rPr lang="en-US" b="1" dirty="0">
                <a:solidFill>
                  <a:schemeClr val="tx1"/>
                </a:solidFill>
              </a:rPr>
              <a:t>Power Point</a:t>
            </a:r>
            <a:r>
              <a:rPr lang="en-US" dirty="0">
                <a:solidFill>
                  <a:schemeClr val="tx1"/>
                </a:solidFill>
              </a:rPr>
              <a:t>; </a:t>
            </a:r>
            <a:r>
              <a:rPr lang="uk-UA" dirty="0">
                <a:solidFill>
                  <a:schemeClr val="tx1"/>
                </a:solidFill>
              </a:rPr>
              <a:t>слайди можна відразу переглянути і, при потребі, змінити</a:t>
            </a:r>
            <a:r>
              <a:rPr lang="uk-UA" dirty="0" smtClean="0">
                <a:solidFill>
                  <a:schemeClr val="tx1"/>
                </a:solidFill>
              </a:rPr>
              <a:t>.</a:t>
            </a:r>
            <a:r>
              <a:rPr lang="uk-UA" dirty="0">
                <a:solidFill>
                  <a:schemeClr val="tx1"/>
                </a:solidFill>
              </a:rPr>
              <a:t>        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00722" y="4459528"/>
            <a:ext cx="6552728" cy="20805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uk-UA" sz="1600" dirty="0">
                <a:solidFill>
                  <a:schemeClr val="tx1"/>
                </a:solidFill>
              </a:rPr>
              <a:t>Презентації </a:t>
            </a:r>
            <a:r>
              <a:rPr lang="en-US" sz="1600" b="1" dirty="0">
                <a:solidFill>
                  <a:schemeClr val="tx1"/>
                </a:solidFill>
              </a:rPr>
              <a:t>Power Point</a:t>
            </a:r>
            <a:r>
              <a:rPr lang="en-US" sz="1600" dirty="0">
                <a:solidFill>
                  <a:schemeClr val="tx1"/>
                </a:solidFill>
              </a:rPr>
              <a:t> </a:t>
            </a:r>
            <a:r>
              <a:rPr lang="uk-UA" sz="1600" dirty="0">
                <a:solidFill>
                  <a:schemeClr val="tx1"/>
                </a:solidFill>
              </a:rPr>
              <a:t>демонструють:</a:t>
            </a:r>
          </a:p>
          <a:p>
            <a:pPr lvl="0">
              <a:spcBef>
                <a:spcPct val="20000"/>
              </a:spcBef>
            </a:pPr>
            <a:r>
              <a:rPr lang="uk-UA" sz="1600" dirty="0">
                <a:solidFill>
                  <a:schemeClr val="tx1"/>
                </a:solidFill>
              </a:rPr>
              <a:t>         • на моніторі для невеликого кола осіб (у тому числі в Інтернеті);</a:t>
            </a:r>
          </a:p>
          <a:p>
            <a:pPr lvl="0">
              <a:spcBef>
                <a:spcPct val="20000"/>
              </a:spcBef>
            </a:pPr>
            <a:r>
              <a:rPr lang="uk-UA" sz="1600" dirty="0">
                <a:solidFill>
                  <a:schemeClr val="tx1"/>
                </a:solidFill>
              </a:rPr>
              <a:t>         • на екрані за </a:t>
            </a:r>
            <a:r>
              <a:rPr lang="uk-UA" sz="1600" dirty="0" err="1">
                <a:solidFill>
                  <a:schemeClr val="tx1"/>
                </a:solidFill>
              </a:rPr>
              <a:t>допомогою мультимедійного</a:t>
            </a:r>
            <a:r>
              <a:rPr lang="uk-UA" sz="1600" dirty="0">
                <a:solidFill>
                  <a:schemeClr val="tx1"/>
                </a:solidFill>
              </a:rPr>
              <a:t> проектора;</a:t>
            </a:r>
          </a:p>
          <a:p>
            <a:pPr lvl="0">
              <a:spcBef>
                <a:spcPct val="20000"/>
              </a:spcBef>
            </a:pPr>
            <a:r>
              <a:rPr lang="uk-UA" sz="1600" dirty="0">
                <a:solidFill>
                  <a:schemeClr val="tx1"/>
                </a:solidFill>
              </a:rPr>
              <a:t>         • на екрані за допомогою епідіаскопів, використовуючи прозорі плівки;</a:t>
            </a:r>
          </a:p>
          <a:p>
            <a:pPr lvl="0">
              <a:spcBef>
                <a:spcPct val="20000"/>
              </a:spcBef>
            </a:pPr>
            <a:r>
              <a:rPr lang="uk-UA" sz="1600" dirty="0">
                <a:solidFill>
                  <a:schemeClr val="tx1"/>
                </a:solidFill>
              </a:rPr>
              <a:t>         • на екрані за допомогою діапроекторів, використовуючи 35-міліметрові слайдофільми; </a:t>
            </a:r>
            <a:r>
              <a:rPr lang="uk-UA" sz="1600" dirty="0" err="1">
                <a:solidFill>
                  <a:schemeClr val="tx1"/>
                </a:solidFill>
              </a:rPr>
              <a:t>як роздрук</a:t>
            </a:r>
            <a:r>
              <a:rPr lang="uk-UA" sz="1600" dirty="0">
                <a:solidFill>
                  <a:schemeClr val="tx1"/>
                </a:solidFill>
              </a:rPr>
              <a:t>ина папері. </a:t>
            </a:r>
          </a:p>
        </p:txBody>
      </p:sp>
      <p:pic>
        <p:nvPicPr>
          <p:cNvPr id="7170" name="Picture 2" descr="http://www.studfiles.ru/html/2706/19/html_ZjBklzyYm_.6xpn/htmlconvd-UWEZX6_html_3570a68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9512" y="4158848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web-workspace.ru/uploads/posts/2010-11/1289136404_0009-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1122" y="1340768"/>
            <a:ext cx="295232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0257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3681971" y="5589239"/>
            <a:ext cx="1801447" cy="93610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80000" algn="just"/>
            <a:r>
              <a:rPr lang="uk-UA" sz="1200" dirty="0" smtClean="0"/>
              <a:t>Використовується </a:t>
            </a:r>
            <a:r>
              <a:rPr lang="uk-UA" sz="1200" dirty="0"/>
              <a:t>для створення і зміни поточного слайда</a:t>
            </a:r>
            <a:r>
              <a:rPr lang="uk-UA" sz="1400" dirty="0"/>
              <a:t>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sz="3200" dirty="0">
                <a:latin typeface="Monotype Corsiva" panose="03010101010201010101" pitchFamily="66" charset="0"/>
              </a:rPr>
              <a:t>Огляд середовища </a:t>
            </a:r>
            <a:r>
              <a:rPr lang="en-US" sz="3200" dirty="0">
                <a:latin typeface="Monotype Corsiva" panose="03010101010201010101" pitchFamily="66" charset="0"/>
              </a:rPr>
              <a:t>Power </a:t>
            </a:r>
            <a:r>
              <a:rPr lang="en-US" sz="3200" dirty="0" smtClean="0">
                <a:latin typeface="Monotype Corsiva" panose="03010101010201010101" pitchFamily="66" charset="0"/>
              </a:rPr>
              <a:t>Point</a:t>
            </a:r>
            <a:endParaRPr lang="ru-RU" sz="3200" dirty="0">
              <a:latin typeface="Monotype Corsiva" panose="03010101010201010101" pitchFamily="66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257289" y="3016982"/>
            <a:ext cx="2520280" cy="1368152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Режими роботи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777569" y="1438472"/>
            <a:ext cx="3182187" cy="142731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80000" algn="just"/>
            <a:r>
              <a:rPr lang="uk-UA" sz="1100" dirty="0" smtClean="0"/>
              <a:t>Робоча </a:t>
            </a:r>
            <a:r>
              <a:rPr lang="uk-UA" sz="1100" dirty="0"/>
              <a:t>ділянка </a:t>
            </a:r>
            <a:r>
              <a:rPr lang="en-US" sz="1100" dirty="0"/>
              <a:t> </a:t>
            </a:r>
            <a:r>
              <a:rPr lang="uk-UA" sz="1100" dirty="0"/>
              <a:t>складається з ділянок слайда, структури і нотаток. </a:t>
            </a:r>
            <a:r>
              <a:rPr lang="uk-UA" sz="1100" dirty="0" smtClean="0"/>
              <a:t>На </a:t>
            </a:r>
            <a:r>
              <a:rPr lang="uk-UA" sz="1100" dirty="0"/>
              <a:t>ділянці структури відображаються номер, назва слайда </a:t>
            </a:r>
            <a:r>
              <a:rPr lang="en-US" sz="1100" dirty="0" err="1"/>
              <a:t>i</a:t>
            </a:r>
            <a:r>
              <a:rPr lang="en-US" sz="1100" dirty="0"/>
              <a:t> </a:t>
            </a:r>
            <a:r>
              <a:rPr lang="uk-UA" sz="1100" dirty="0" smtClean="0"/>
              <a:t>текст. Зліва  </a:t>
            </a:r>
            <a:r>
              <a:rPr lang="uk-UA" sz="1100" dirty="0"/>
              <a:t>можна зразу ж перейти до роботи з відповідним </a:t>
            </a:r>
            <a:r>
              <a:rPr lang="uk-UA" sz="1100" dirty="0" smtClean="0"/>
              <a:t>слайдом. Туди </a:t>
            </a:r>
            <a:r>
              <a:rPr lang="uk-UA" sz="1100" dirty="0"/>
              <a:t>можна вставляти </a:t>
            </a:r>
            <a:r>
              <a:rPr lang="uk-UA" sz="1100" dirty="0" smtClean="0"/>
              <a:t>рисунки</a:t>
            </a:r>
            <a:r>
              <a:rPr lang="uk-UA" sz="1100" dirty="0"/>
              <a:t>, </a:t>
            </a:r>
            <a:r>
              <a:rPr lang="uk-UA" sz="1100" dirty="0" smtClean="0"/>
              <a:t>звуки</a:t>
            </a:r>
            <a:r>
              <a:rPr lang="uk-UA" sz="1100" dirty="0"/>
              <a:t>, ефекти анімації й г</a:t>
            </a:r>
            <a:r>
              <a:rPr lang="en-US" sz="1100" dirty="0" err="1"/>
              <a:t>i</a:t>
            </a:r>
            <a:r>
              <a:rPr lang="uk-UA" sz="1100" dirty="0" err="1" smtClean="0"/>
              <a:t>перпосилання</a:t>
            </a:r>
            <a:r>
              <a:rPr lang="uk-UA" sz="1100" dirty="0" smtClean="0"/>
              <a:t>., текст тощо.</a:t>
            </a:r>
            <a:endParaRPr lang="uk-UA" sz="11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9771" y="1380803"/>
            <a:ext cx="3240360" cy="133379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80000"/>
            <a:r>
              <a:rPr lang="uk-UA" sz="1100" dirty="0" smtClean="0"/>
              <a:t>Режим для демонстрації </a:t>
            </a:r>
            <a:r>
              <a:rPr lang="uk-UA" sz="1100" dirty="0"/>
              <a:t>презентації. </a:t>
            </a:r>
            <a:r>
              <a:rPr lang="uk-UA" sz="1100" dirty="0" smtClean="0"/>
              <a:t>Кожний </a:t>
            </a:r>
            <a:r>
              <a:rPr lang="uk-UA" sz="1100" dirty="0"/>
              <a:t>слайд виводиться на весь екран</a:t>
            </a:r>
            <a:r>
              <a:rPr lang="uk-UA" sz="1100" dirty="0" smtClean="0"/>
              <a:t>.</a:t>
            </a:r>
          </a:p>
          <a:p>
            <a:pPr indent="180000"/>
            <a:r>
              <a:rPr lang="uk-UA" sz="1100" dirty="0" smtClean="0"/>
              <a:t>Запускається режим за допомогою </a:t>
            </a:r>
            <a:r>
              <a:rPr lang="en-US" sz="1100" dirty="0" smtClean="0"/>
              <a:t>F5.</a:t>
            </a:r>
            <a:r>
              <a:rPr lang="uk-UA" sz="1100" dirty="0" smtClean="0"/>
              <a:t> Вийти </a:t>
            </a:r>
            <a:r>
              <a:rPr lang="uk-UA" sz="1100" dirty="0"/>
              <a:t>з </a:t>
            </a:r>
            <a:r>
              <a:rPr lang="uk-UA" sz="1100" dirty="0" smtClean="0"/>
              <a:t>режиму показа слайдів, </a:t>
            </a:r>
            <a:r>
              <a:rPr lang="uk-UA" sz="1100" dirty="0"/>
              <a:t>натиснувши клавішу </a:t>
            </a:r>
            <a:r>
              <a:rPr lang="uk-UA" sz="1100" b="1" dirty="0"/>
              <a:t>&lt;</a:t>
            </a:r>
            <a:r>
              <a:rPr lang="en-US" sz="1100" b="1" dirty="0"/>
              <a:t>Esc&gt;</a:t>
            </a:r>
            <a:r>
              <a:rPr lang="en-US" sz="1100" dirty="0"/>
              <a:t> </a:t>
            </a:r>
            <a:r>
              <a:rPr lang="uk-UA" sz="1100" dirty="0"/>
              <a:t>або обравши відповідну команду з контекстного </a:t>
            </a:r>
            <a:r>
              <a:rPr lang="uk-UA" sz="1100" dirty="0" smtClean="0"/>
              <a:t>меню.</a:t>
            </a:r>
            <a:endParaRPr lang="uk-UA" sz="1100" dirty="0"/>
          </a:p>
        </p:txBody>
      </p:sp>
      <p:sp>
        <p:nvSpPr>
          <p:cNvPr id="8" name="Овал 7"/>
          <p:cNvSpPr/>
          <p:nvPr/>
        </p:nvSpPr>
        <p:spPr>
          <a:xfrm>
            <a:off x="3844613" y="4648169"/>
            <a:ext cx="1476164" cy="1152128"/>
          </a:xfrm>
          <a:prstGeom prst="ellipse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 </a:t>
            </a:r>
            <a:r>
              <a:rPr lang="uk-UA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Режим слайдів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00323" y="4669104"/>
            <a:ext cx="3240360" cy="164021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80000" algn="just"/>
            <a:r>
              <a:rPr lang="uk-UA" sz="1100" dirty="0" smtClean="0"/>
              <a:t>У </a:t>
            </a:r>
            <a:r>
              <a:rPr lang="uk-UA" sz="1100" dirty="0"/>
              <a:t>режимі </a:t>
            </a:r>
            <a:r>
              <a:rPr lang="uk-UA" sz="1100" dirty="0" smtClean="0"/>
              <a:t>зручно </a:t>
            </a:r>
            <a:r>
              <a:rPr lang="uk-UA" sz="1100" dirty="0"/>
              <a:t>переміщати окремий </a:t>
            </a:r>
            <a:r>
              <a:rPr lang="uk-UA" sz="1100" dirty="0" smtClean="0"/>
              <a:t>слайд.; додавати </a:t>
            </a:r>
            <a:r>
              <a:rPr lang="uk-UA" sz="1100" dirty="0"/>
              <a:t>нові </a:t>
            </a:r>
            <a:r>
              <a:rPr lang="uk-UA" sz="1100" dirty="0" smtClean="0"/>
              <a:t>або видаляти, натиснувши </a:t>
            </a:r>
            <a:r>
              <a:rPr lang="uk-UA" sz="1100" dirty="0"/>
              <a:t> </a:t>
            </a:r>
            <a:r>
              <a:rPr lang="uk-UA" sz="1100" b="1" dirty="0"/>
              <a:t>&lt;</a:t>
            </a:r>
            <a:r>
              <a:rPr lang="en-US" sz="1100" b="1" dirty="0"/>
              <a:t>Delete&gt;.</a:t>
            </a:r>
            <a:r>
              <a:rPr lang="en-US" sz="1100" dirty="0"/>
              <a:t> </a:t>
            </a:r>
            <a:endParaRPr lang="uk-UA" sz="1100" dirty="0" smtClean="0"/>
          </a:p>
          <a:p>
            <a:pPr indent="180000" algn="just"/>
            <a:r>
              <a:rPr lang="uk-UA" sz="1100" dirty="0" smtClean="0"/>
              <a:t>На </a:t>
            </a:r>
            <a:r>
              <a:rPr lang="uk-UA" sz="1100" dirty="0"/>
              <a:t>етапі підготовки демонстрації цей режим використовується, щоб задати інтервали часу для показу кожного слайда й встановити анімаційні ефекти при переході від одного слайда до іншого</a:t>
            </a:r>
            <a:r>
              <a:rPr lang="uk-UA" sz="1100" dirty="0" smtClean="0"/>
              <a:t>.</a:t>
            </a:r>
            <a:endParaRPr lang="uk-UA" sz="11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777569" y="4669074"/>
            <a:ext cx="3240360" cy="122673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80000" algn="just"/>
            <a:r>
              <a:rPr lang="uk-UA" sz="1100" dirty="0"/>
              <a:t>У </a:t>
            </a:r>
            <a:r>
              <a:rPr lang="uk-UA" sz="1100" dirty="0" smtClean="0"/>
              <a:t>режимі </a:t>
            </a:r>
            <a:r>
              <a:rPr lang="uk-UA" sz="1100" dirty="0"/>
              <a:t>перевага надається ділянці структури. Інші ділянки подаються у зменшеному вигляді. Тому його використовують, щоб ознайомитися зі структурою всієї презентації і, при потребі, змінити її (шляхом переміщення розділів, їх вилучення, редагування тексту тощо</a:t>
            </a:r>
            <a:r>
              <a:rPr lang="uk-UA" sz="1100" dirty="0" smtClean="0"/>
              <a:t>).</a:t>
            </a:r>
            <a:endParaRPr lang="uk-UA" sz="1100" dirty="0"/>
          </a:p>
        </p:txBody>
      </p:sp>
      <p:sp>
        <p:nvSpPr>
          <p:cNvPr id="10" name="Овал 9"/>
          <p:cNvSpPr/>
          <p:nvPr/>
        </p:nvSpPr>
        <p:spPr>
          <a:xfrm>
            <a:off x="733407" y="3681611"/>
            <a:ext cx="2121743" cy="1152128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  </a:t>
            </a:r>
            <a:r>
              <a:rPr lang="uk-UA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Режим </a:t>
            </a:r>
            <a:r>
              <a:rPr lang="uk-UA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сортувальника</a:t>
            </a:r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6516216" y="3647703"/>
            <a:ext cx="1676114" cy="1152128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  </a:t>
            </a:r>
            <a:r>
              <a:rPr lang="uk-UA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Режим структури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978050" y="2440918"/>
            <a:ext cx="1476164" cy="1152128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Режим показу слайдів 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355976" y="1562471"/>
            <a:ext cx="1512168" cy="1152128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00" dirty="0"/>
              <a:t>  </a:t>
            </a:r>
            <a:r>
              <a:rPr lang="uk-UA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Звичайний режим</a:t>
            </a:r>
            <a: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. </a:t>
            </a:r>
            <a:endParaRPr lang="ru-RU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 flipV="1">
            <a:off x="4788024" y="2714599"/>
            <a:ext cx="144016" cy="30238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5813734" y="3798895"/>
            <a:ext cx="774490" cy="20616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endCxn id="8" idx="0"/>
          </p:cNvCxnSpPr>
          <p:nvPr/>
        </p:nvCxnSpPr>
        <p:spPr>
          <a:xfrm>
            <a:off x="4573382" y="4391388"/>
            <a:ext cx="9313" cy="25678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>
            <a:off x="2855150" y="3901979"/>
            <a:ext cx="434982" cy="20616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 flipV="1">
            <a:off x="3445543" y="3010990"/>
            <a:ext cx="252720" cy="15143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9161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4" grpId="0" animBg="1"/>
      <p:bldP spid="11" grpId="0" animBg="1"/>
      <p:bldP spid="12" grpId="0" animBg="1"/>
      <p:bldP spid="8" grpId="0" animBg="1"/>
      <p:bldP spid="13" grpId="0" animBg="1"/>
      <p:bldP spid="15" grpId="0" animBg="1"/>
      <p:bldP spid="10" grpId="0" animBg="1"/>
      <p:bldP spid="7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5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uk-UA" sz="3200" dirty="0">
                <a:latin typeface="Monotype Corsiva" panose="03010101010201010101" pitchFamily="66" charset="0"/>
              </a:rPr>
              <a:t>Створення </a:t>
            </a:r>
            <a:r>
              <a:rPr lang="uk-UA" sz="3200" dirty="0" smtClean="0">
                <a:latin typeface="Monotype Corsiva" panose="03010101010201010101" pitchFamily="66" charset="0"/>
              </a:rPr>
              <a:t>презентації </a:t>
            </a:r>
            <a:r>
              <a:rPr lang="uk-UA" sz="3200" dirty="0">
                <a:latin typeface="Monotype Corsiva" panose="03010101010201010101" pitchFamily="66" charset="0"/>
              </a:rPr>
              <a:t>на основі </a:t>
            </a:r>
            <a:r>
              <a:rPr lang="uk-UA" sz="3200" dirty="0" smtClean="0">
                <a:latin typeface="Monotype Corsiva" panose="03010101010201010101" pitchFamily="66" charset="0"/>
              </a:rPr>
              <a:t>порожньої</a:t>
            </a:r>
            <a:endParaRPr lang="ru-RU" sz="3200" dirty="0"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4941167"/>
            <a:ext cx="6840760" cy="1808609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sz="1400" dirty="0" smtClean="0"/>
              <a:t>Для створення потрібно: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1400" dirty="0" smtClean="0"/>
              <a:t>Обрати тему, яку хочете розкрити;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1400" dirty="0" smtClean="0"/>
              <a:t>матеріал (текст</a:t>
            </a:r>
            <a:r>
              <a:rPr lang="uk-UA" sz="1400" dirty="0"/>
              <a:t>, рисунки, діаграми тощо</a:t>
            </a:r>
            <a:r>
              <a:rPr lang="uk-UA" sz="1400" dirty="0" smtClean="0"/>
              <a:t>)</a:t>
            </a:r>
          </a:p>
          <a:p>
            <a:pPr marL="0" indent="0">
              <a:buNone/>
            </a:pPr>
            <a:endParaRPr lang="uk-UA" sz="1400" dirty="0" smtClean="0"/>
          </a:p>
          <a:p>
            <a:pPr marL="0" indent="0">
              <a:buNone/>
            </a:pPr>
            <a:r>
              <a:rPr lang="uk-UA" sz="1400" dirty="0" smtClean="0"/>
              <a:t>Для </a:t>
            </a:r>
            <a:r>
              <a:rPr lang="uk-UA" sz="1400" dirty="0"/>
              <a:t>початку роботи над новою презентацією потрібно:</a:t>
            </a:r>
          </a:p>
          <a:p>
            <a:pPr>
              <a:buFont typeface="+mj-lt"/>
              <a:buAutoNum type="arabicPeriod"/>
            </a:pPr>
            <a:r>
              <a:rPr lang="uk-UA" sz="1400" b="1" i="1" dirty="0" err="1" smtClean="0"/>
              <a:t>Главная</a:t>
            </a:r>
            <a:r>
              <a:rPr lang="uk-UA" sz="1400" b="1" i="1" dirty="0" smtClean="0"/>
              <a:t> – </a:t>
            </a:r>
            <a:r>
              <a:rPr lang="uk-UA" sz="1400" b="1" i="1" dirty="0" err="1" smtClean="0"/>
              <a:t>Создать</a:t>
            </a:r>
            <a:r>
              <a:rPr lang="uk-UA" sz="1400" b="1" i="1" dirty="0" smtClean="0"/>
              <a:t> слайд </a:t>
            </a:r>
          </a:p>
          <a:p>
            <a:pPr marL="0" indent="0">
              <a:buNone/>
            </a:pPr>
            <a:r>
              <a:rPr lang="uk-UA" sz="1400" dirty="0" smtClean="0"/>
              <a:t>В розділі Макет вибирається тема для аркушу </a:t>
            </a:r>
            <a:r>
              <a:rPr lang="uk-UA" sz="1400" dirty="0"/>
              <a:t> </a:t>
            </a:r>
            <a:r>
              <a:rPr lang="uk-UA" sz="1400" dirty="0" smtClean="0"/>
              <a:t>(титулований слайд, порівняльний тощо)</a:t>
            </a:r>
          </a:p>
          <a:p>
            <a:pPr marL="0" indent="0">
              <a:buNone/>
            </a:pPr>
            <a:r>
              <a:rPr lang="uk-UA" sz="1400" b="1" i="1" dirty="0" smtClean="0"/>
              <a:t>2.   Скористатися </a:t>
            </a:r>
            <a:r>
              <a:rPr lang="uk-UA" sz="1400" b="1" i="1" dirty="0" err="1" smtClean="0"/>
              <a:t>гарячею</a:t>
            </a:r>
            <a:r>
              <a:rPr lang="uk-UA" sz="1400" b="1" i="1" dirty="0" smtClean="0"/>
              <a:t> </a:t>
            </a:r>
            <a:r>
              <a:rPr lang="uk-UA" sz="1400" b="1" i="1" dirty="0" err="1" smtClean="0"/>
              <a:t>клавюшею</a:t>
            </a:r>
            <a:r>
              <a:rPr lang="uk-UA" sz="1400" b="1" i="1" dirty="0" smtClean="0"/>
              <a:t> «</a:t>
            </a:r>
            <a:r>
              <a:rPr lang="en-US" sz="1400" b="1" i="1" dirty="0" smtClean="0"/>
              <a:t>CTRL + M</a:t>
            </a:r>
            <a:r>
              <a:rPr lang="uk-UA" sz="1400" b="1" i="1" dirty="0" smtClean="0"/>
              <a:t>»</a:t>
            </a:r>
          </a:p>
        </p:txBody>
      </p:sp>
      <p:pic>
        <p:nvPicPr>
          <p:cNvPr id="1026" name="Picture 2" descr="маке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0999" y="1268760"/>
            <a:ext cx="5715000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136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uk-UA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Вставлення таблиць і </a:t>
            </a:r>
            <a:r>
              <a:rPr lang="uk-UA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діаграм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68350"/>
            <a:ext cx="8229600" cy="5073427"/>
          </a:xfrm>
          <a:gradFill>
            <a:gsLst>
              <a:gs pos="0">
                <a:schemeClr val="accent5">
                  <a:tint val="50000"/>
                  <a:satMod val="300000"/>
                  <a:alpha val="71000"/>
                </a:schemeClr>
              </a:gs>
              <a:gs pos="97000">
                <a:schemeClr val="accent5">
                  <a:tint val="15000"/>
                  <a:satMod val="350000"/>
                  <a:alpha val="69000"/>
                </a:schemeClr>
              </a:gs>
            </a:gsLst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endParaRPr lang="uk-UA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877547425"/>
              </p:ext>
            </p:extLst>
          </p:nvPr>
        </p:nvGraphicFramePr>
        <p:xfrm>
          <a:off x="1547664" y="1556792"/>
          <a:ext cx="6288360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38414" y="1124744"/>
            <a:ext cx="360040" cy="554461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Види</a:t>
            </a: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таблиць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https://s.graphiq.com/sites/default/files/754/media/images/t2/Access_6625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077072"/>
            <a:ext cx="892696" cy="892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datanitro.com/img/excel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653136"/>
            <a:ext cx="892696" cy="892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ww.style-guard.com/images/word2010_icon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797152"/>
            <a:ext cx="892696" cy="892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995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sz="3200" dirty="0">
                <a:latin typeface="Monotype Corsiva" panose="03010101010201010101" pitchFamily="66" charset="0"/>
              </a:rPr>
              <a:t>Організаційні </a:t>
            </a:r>
            <a:r>
              <a:rPr lang="uk-UA" sz="3200" dirty="0" smtClean="0">
                <a:latin typeface="Monotype Corsiva" panose="03010101010201010101" pitchFamily="66" charset="0"/>
              </a:rPr>
              <a:t>діаграми</a:t>
            </a:r>
            <a:endParaRPr lang="ru-RU" sz="3200" dirty="0"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688383"/>
            <a:ext cx="7907931" cy="403244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uk-UA" sz="1600" dirty="0" smtClean="0"/>
              <a:t>   </a:t>
            </a:r>
            <a:r>
              <a:rPr lang="uk-UA" sz="1400" dirty="0" smtClean="0"/>
              <a:t>Є </a:t>
            </a:r>
            <a:r>
              <a:rPr lang="uk-UA" sz="1400" dirty="0"/>
              <a:t>три групи кнопок:</a:t>
            </a:r>
          </a:p>
          <a:p>
            <a:pPr marL="0" indent="0">
              <a:buNone/>
            </a:pPr>
            <a:r>
              <a:rPr lang="uk-UA" sz="1400" dirty="0"/>
              <a:t>• </a:t>
            </a:r>
            <a:r>
              <a:rPr lang="uk-UA" sz="1400" b="1" i="1" dirty="0"/>
              <a:t>інструменти загального призначення </a:t>
            </a:r>
            <a:r>
              <a:rPr lang="uk-UA" sz="1400" dirty="0"/>
              <a:t>(для виділення, редагування і перегляду об'єктів);</a:t>
            </a:r>
          </a:p>
          <a:p>
            <a:pPr marL="0" indent="0">
              <a:buNone/>
            </a:pPr>
            <a:r>
              <a:rPr lang="uk-UA" sz="1400" dirty="0"/>
              <a:t>• </a:t>
            </a:r>
            <a:r>
              <a:rPr lang="uk-UA" sz="1400" b="1" i="1" dirty="0"/>
              <a:t>інструменти рамок </a:t>
            </a:r>
            <a:r>
              <a:rPr lang="uk-UA" sz="1400" dirty="0"/>
              <a:t>(для створення рамок у діаграмі, що відображають кожний елемент </a:t>
            </a:r>
            <a:r>
              <a:rPr lang="uk-UA" sz="1400" dirty="0" smtClean="0"/>
              <a:t>ієрархії);</a:t>
            </a:r>
            <a:endParaRPr lang="uk-UA" sz="1400" dirty="0"/>
          </a:p>
          <a:p>
            <a:pPr marL="0" indent="0">
              <a:buNone/>
            </a:pPr>
            <a:r>
              <a:rPr lang="uk-UA" sz="1400" dirty="0"/>
              <a:t>• </a:t>
            </a:r>
            <a:r>
              <a:rPr lang="uk-UA" sz="1400" b="1" i="1" dirty="0"/>
              <a:t>інструменти рисування </a:t>
            </a:r>
            <a:r>
              <a:rPr lang="uk-UA" sz="1400" dirty="0"/>
              <a:t>(для побудови ліній і прямокутників).</a:t>
            </a:r>
          </a:p>
          <a:p>
            <a:pPr marL="0" indent="0">
              <a:buNone/>
            </a:pPr>
            <a:r>
              <a:rPr lang="uk-UA" sz="1400" dirty="0" smtClean="0"/>
              <a:t>    Для </a:t>
            </a:r>
            <a:r>
              <a:rPr lang="uk-UA" sz="1400" dirty="0"/>
              <a:t>введення потрібного тексту досить клацнути на рамці, а потім </a:t>
            </a:r>
            <a:r>
              <a:rPr lang="uk-UA" sz="1400" dirty="0" smtClean="0"/>
              <a:t>записати </a:t>
            </a:r>
            <a:r>
              <a:rPr lang="uk-UA" sz="1400" dirty="0"/>
              <a:t>необхідне.</a:t>
            </a:r>
          </a:p>
          <a:p>
            <a:pPr marL="0" indent="0">
              <a:buNone/>
            </a:pPr>
            <a:r>
              <a:rPr lang="uk-UA" sz="1400" dirty="0" smtClean="0"/>
              <a:t>    Щоб </a:t>
            </a:r>
            <a:r>
              <a:rPr lang="uk-UA" sz="1400" dirty="0"/>
              <a:t>додати нову рамку, на панелі інструментів слід натиснути кнопку із її зображенням і клацнути на діаграмі ту рамку, до якої приєднується нова. Для видалення </a:t>
            </a:r>
            <a:r>
              <a:rPr lang="uk-UA" sz="1400" dirty="0" smtClean="0"/>
              <a:t>натиснути </a:t>
            </a:r>
            <a:r>
              <a:rPr lang="uk-UA" sz="1400" dirty="0"/>
              <a:t>клавішу &lt;</a:t>
            </a:r>
            <a:r>
              <a:rPr lang="en-US" sz="1400" b="1" dirty="0"/>
              <a:t>Delete</a:t>
            </a:r>
            <a:r>
              <a:rPr lang="en-US" sz="1400" dirty="0" smtClean="0"/>
              <a:t>&gt;.</a:t>
            </a:r>
            <a:endParaRPr lang="uk-UA" sz="1400" dirty="0" smtClean="0"/>
          </a:p>
          <a:p>
            <a:pPr marL="0" indent="0">
              <a:buNone/>
            </a:pPr>
            <a:endParaRPr lang="uk-UA" sz="1200" dirty="0"/>
          </a:p>
          <a:p>
            <a:pPr marL="0" indent="0">
              <a:buNone/>
            </a:pPr>
            <a:endParaRPr lang="uk-UA" sz="1200" dirty="0" smtClean="0"/>
          </a:p>
          <a:p>
            <a:pPr marL="0" indent="0">
              <a:buNone/>
            </a:pPr>
            <a:endParaRPr lang="uk-UA" sz="1200" dirty="0"/>
          </a:p>
          <a:p>
            <a:pPr marL="0" indent="0">
              <a:buNone/>
            </a:pPr>
            <a:endParaRPr lang="uk-UA" sz="1200" dirty="0" smtClean="0"/>
          </a:p>
          <a:p>
            <a:pPr marL="0" indent="0">
              <a:buNone/>
            </a:pPr>
            <a:endParaRPr lang="uk-UA" sz="1200" dirty="0"/>
          </a:p>
          <a:p>
            <a:pPr marL="0" indent="0">
              <a:buNone/>
            </a:pPr>
            <a:endParaRPr lang="en-US" sz="1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340768"/>
            <a:ext cx="7979940" cy="10772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>
              <a:spcBef>
                <a:spcPct val="20000"/>
              </a:spcBef>
            </a:pPr>
            <a:r>
              <a:rPr lang="ru-RU" sz="1600" b="1" i="1" dirty="0" smtClean="0">
                <a:solidFill>
                  <a:prstClr val="black"/>
                </a:solidFill>
              </a:rPr>
              <a:t>      </a:t>
            </a:r>
            <a:r>
              <a:rPr lang="ru-RU" sz="1600" b="1" i="1" dirty="0" err="1" smtClean="0">
                <a:solidFill>
                  <a:prstClr val="black"/>
                </a:solidFill>
              </a:rPr>
              <a:t>Організаційна</a:t>
            </a:r>
            <a:r>
              <a:rPr lang="ru-RU" sz="1600" b="1" i="1" dirty="0" smtClean="0">
                <a:solidFill>
                  <a:prstClr val="black"/>
                </a:solidFill>
              </a:rPr>
              <a:t> </a:t>
            </a:r>
            <a:r>
              <a:rPr lang="ru-RU" sz="1600" b="1" i="1" dirty="0" err="1">
                <a:solidFill>
                  <a:prstClr val="black"/>
                </a:solidFill>
              </a:rPr>
              <a:t>діаграма</a:t>
            </a:r>
            <a:r>
              <a:rPr lang="ru-RU" sz="1600" b="1" i="1" dirty="0">
                <a:solidFill>
                  <a:prstClr val="black"/>
                </a:solidFill>
              </a:rPr>
              <a:t> </a:t>
            </a:r>
            <a:r>
              <a:rPr lang="ru-RU" sz="1600" dirty="0">
                <a:solidFill>
                  <a:prstClr val="black"/>
                </a:solidFill>
              </a:rPr>
              <a:t>– </a:t>
            </a:r>
            <a:r>
              <a:rPr lang="ru-RU" sz="1600" dirty="0" err="1">
                <a:solidFill>
                  <a:prstClr val="black"/>
                </a:solidFill>
              </a:rPr>
              <a:t>це</a:t>
            </a:r>
            <a:r>
              <a:rPr lang="ru-RU" sz="1600" dirty="0">
                <a:solidFill>
                  <a:prstClr val="black"/>
                </a:solidFill>
              </a:rPr>
              <a:t> схема </a:t>
            </a:r>
            <a:r>
              <a:rPr lang="ru-RU" sz="1600" dirty="0" err="1">
                <a:solidFill>
                  <a:prstClr val="black"/>
                </a:solidFill>
              </a:rPr>
              <a:t>ієрархії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підзвітності</a:t>
            </a:r>
            <a:r>
              <a:rPr lang="ru-RU" sz="1600" dirty="0">
                <a:solidFill>
                  <a:prstClr val="black"/>
                </a:solidFill>
              </a:rPr>
              <a:t>, яка </a:t>
            </a:r>
            <a:r>
              <a:rPr lang="ru-RU" sz="1600" dirty="0" err="1">
                <a:solidFill>
                  <a:prstClr val="black"/>
                </a:solidFill>
              </a:rPr>
              <a:t>найчастіше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використовується</a:t>
            </a:r>
            <a:r>
              <a:rPr lang="ru-RU" sz="1600" dirty="0">
                <a:solidFill>
                  <a:prstClr val="black"/>
                </a:solidFill>
              </a:rPr>
              <a:t> для </a:t>
            </a:r>
            <a:r>
              <a:rPr lang="ru-RU" sz="1600" dirty="0" err="1">
                <a:solidFill>
                  <a:prstClr val="black"/>
                </a:solidFill>
              </a:rPr>
              <a:t>відображення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зв’язків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між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працівниками</a:t>
            </a:r>
            <a:r>
              <a:rPr lang="ru-RU" sz="1600" dirty="0">
                <a:solidFill>
                  <a:prstClr val="black"/>
                </a:solidFill>
              </a:rPr>
              <a:t>, посадами та </a:t>
            </a:r>
            <a:r>
              <a:rPr lang="ru-RU" sz="1600" dirty="0" err="1">
                <a:solidFill>
                  <a:prstClr val="black"/>
                </a:solidFill>
              </a:rPr>
              <a:t>групами</a:t>
            </a:r>
            <a:r>
              <a:rPr lang="ru-RU" sz="1600" dirty="0">
                <a:solidFill>
                  <a:prstClr val="black"/>
                </a:solidFill>
              </a:rPr>
              <a:t>. </a:t>
            </a:r>
            <a:r>
              <a:rPr lang="uk-UA" sz="1600" dirty="0">
                <a:solidFill>
                  <a:prstClr val="black"/>
                </a:solidFill>
              </a:rPr>
              <a:t>Усі дії під час створення і редагування ОД виконують на робочій ділянці. Найчастіше використовують команди, подані кнопками на панелі інструментів.</a:t>
            </a:r>
          </a:p>
        </p:txBody>
      </p:sp>
      <p:pic>
        <p:nvPicPr>
          <p:cNvPr id="5122" name="Picture 2" descr="http://ua-referat.com/dopb116639.zi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170" y="4606230"/>
            <a:ext cx="4470143" cy="2066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www.deepfinance.ru/images/books/341/image00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420" y="4487297"/>
            <a:ext cx="2463049" cy="2192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9664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634</TotalTime>
  <Words>853</Words>
  <Application>Microsoft Office PowerPoint</Application>
  <PresentationFormat>Экран (4:3)</PresentationFormat>
  <Paragraphs>132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Засіб створення презентацій Microsoft PowerPoint </vt:lpstr>
      <vt:lpstr>План</vt:lpstr>
      <vt:lpstr>Поняття програми </vt:lpstr>
      <vt:lpstr>Історія</vt:lpstr>
      <vt:lpstr>Призначення Power Point</vt:lpstr>
      <vt:lpstr>Огляд середовища Power Point</vt:lpstr>
      <vt:lpstr>Створення презентації на основі порожньої</vt:lpstr>
      <vt:lpstr>Вставлення таблиць і діаграм</vt:lpstr>
      <vt:lpstr>Організаційні діаграми</vt:lpstr>
      <vt:lpstr>Вставлення рисунків</vt:lpstr>
      <vt:lpstr>Вставлення звуків </vt:lpstr>
      <vt:lpstr>Використання гіперпосилань</vt:lpstr>
      <vt:lpstr>Ефекти анімації</vt:lpstr>
      <vt:lpstr>Дякую за увагу</vt:lpstr>
      <vt:lpstr>Список використаних джерел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Home</cp:lastModifiedBy>
  <cp:revision>39</cp:revision>
  <dcterms:created xsi:type="dcterms:W3CDTF">2015-10-04T23:37:12Z</dcterms:created>
  <dcterms:modified xsi:type="dcterms:W3CDTF">2016-07-25T19:54:11Z</dcterms:modified>
</cp:coreProperties>
</file>