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2D93BD-0786-4A60-9F9D-707502B0405F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11B91-E998-4CAD-86FD-99192A1CD1B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411B91-E998-4CAD-86FD-99192A1CD1B2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pic>
        <p:nvPicPr>
          <p:cNvPr id="1027" name="Picture 3" descr="C:\Documents and Settings\Admin\Рабочий стол\Размещение рекламы\готово\страница 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0"/>
            <a:ext cx="9178367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Рабочий стол\Размещение рекламы\готово\страница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Admin\Рабочий стол\Размещение рекламы\готово\страница 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7837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Admin\Рабочий стол\Размещение рекламы\готово\страница 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ипполит\прайс ипполит (горизонтальный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</Words>
  <PresentationFormat>Экран (4:3)</PresentationFormat>
  <Paragraphs>10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2</cp:revision>
  <dcterms:modified xsi:type="dcterms:W3CDTF">2015-04-28T11:16:22Z</dcterms:modified>
</cp:coreProperties>
</file>